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70" r:id="rId15"/>
    <p:sldId id="265" r:id="rId16"/>
    <p:sldId id="271" r:id="rId17"/>
    <p:sldId id="272" r:id="rId18"/>
    <p:sldId id="273" r:id="rId19"/>
    <p:sldId id="274" r:id="rId20"/>
    <p:sldId id="276" r:id="rId21"/>
    <p:sldId id="275" r:id="rId22"/>
    <p:sldId id="277" r:id="rId23"/>
    <p:sldId id="278" r:id="rId24"/>
    <p:sldId id="279" r:id="rId25"/>
    <p:sldId id="28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9" d="100"/>
          <a:sy n="109" d="100"/>
        </p:scale>
        <p:origin x="612"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E5584-7E8E-17C4-0691-3515DC4307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563096-FB79-706A-8092-A7E9AEAFEC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71D98C9-E3F7-8294-FD52-A8F40DF473F5}"/>
              </a:ext>
            </a:extLst>
          </p:cNvPr>
          <p:cNvSpPr>
            <a:spLocks noGrp="1"/>
          </p:cNvSpPr>
          <p:nvPr>
            <p:ph type="dt" sz="half" idx="10"/>
          </p:nvPr>
        </p:nvSpPr>
        <p:spPr/>
        <p:txBody>
          <a:bodyPr/>
          <a:lstStyle/>
          <a:p>
            <a:fld id="{72CC2459-064E-413D-8825-0383ECFD2CAE}" type="datetimeFigureOut">
              <a:rPr lang="en-US" smtClean="0"/>
              <a:t>9/23/2023</a:t>
            </a:fld>
            <a:endParaRPr lang="en-US"/>
          </a:p>
        </p:txBody>
      </p:sp>
      <p:sp>
        <p:nvSpPr>
          <p:cNvPr id="5" name="Footer Placeholder 4">
            <a:extLst>
              <a:ext uri="{FF2B5EF4-FFF2-40B4-BE49-F238E27FC236}">
                <a16:creationId xmlns:a16="http://schemas.microsoft.com/office/drawing/2014/main" id="{29C1242C-D117-F626-887D-B1843EEF43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7E556A-FE65-AB28-A774-4C0C50A01D30}"/>
              </a:ext>
            </a:extLst>
          </p:cNvPr>
          <p:cNvSpPr>
            <a:spLocks noGrp="1"/>
          </p:cNvSpPr>
          <p:nvPr>
            <p:ph type="sldNum" sz="quarter" idx="12"/>
          </p:nvPr>
        </p:nvSpPr>
        <p:spPr/>
        <p:txBody>
          <a:bodyPr/>
          <a:lstStyle/>
          <a:p>
            <a:fld id="{2FB06438-08F4-40D9-9B30-C52586870A08}" type="slidenum">
              <a:rPr lang="en-US" smtClean="0"/>
              <a:t>‹#›</a:t>
            </a:fld>
            <a:endParaRPr lang="en-US"/>
          </a:p>
        </p:txBody>
      </p:sp>
    </p:spTree>
    <p:extLst>
      <p:ext uri="{BB962C8B-B14F-4D97-AF65-F5344CB8AC3E}">
        <p14:creationId xmlns:p14="http://schemas.microsoft.com/office/powerpoint/2010/main" val="3836309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D9963-F8A0-6B46-631A-A4A1CF71866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88B183-EC33-F904-3D73-07EAB1A4AD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4A27DE-19E2-691F-00FE-654DE2B0DFD3}"/>
              </a:ext>
            </a:extLst>
          </p:cNvPr>
          <p:cNvSpPr>
            <a:spLocks noGrp="1"/>
          </p:cNvSpPr>
          <p:nvPr>
            <p:ph type="dt" sz="half" idx="10"/>
          </p:nvPr>
        </p:nvSpPr>
        <p:spPr/>
        <p:txBody>
          <a:bodyPr/>
          <a:lstStyle/>
          <a:p>
            <a:fld id="{72CC2459-064E-413D-8825-0383ECFD2CAE}" type="datetimeFigureOut">
              <a:rPr lang="en-US" smtClean="0"/>
              <a:t>9/23/2023</a:t>
            </a:fld>
            <a:endParaRPr lang="en-US"/>
          </a:p>
        </p:txBody>
      </p:sp>
      <p:sp>
        <p:nvSpPr>
          <p:cNvPr id="5" name="Footer Placeholder 4">
            <a:extLst>
              <a:ext uri="{FF2B5EF4-FFF2-40B4-BE49-F238E27FC236}">
                <a16:creationId xmlns:a16="http://schemas.microsoft.com/office/drawing/2014/main" id="{412A2E1E-94A8-B2A8-FBE2-DA5B58867A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7E120E-1216-1FE3-1F96-7FABF0AB8F12}"/>
              </a:ext>
            </a:extLst>
          </p:cNvPr>
          <p:cNvSpPr>
            <a:spLocks noGrp="1"/>
          </p:cNvSpPr>
          <p:nvPr>
            <p:ph type="sldNum" sz="quarter" idx="12"/>
          </p:nvPr>
        </p:nvSpPr>
        <p:spPr/>
        <p:txBody>
          <a:bodyPr/>
          <a:lstStyle/>
          <a:p>
            <a:fld id="{2FB06438-08F4-40D9-9B30-C52586870A08}" type="slidenum">
              <a:rPr lang="en-US" smtClean="0"/>
              <a:t>‹#›</a:t>
            </a:fld>
            <a:endParaRPr lang="en-US"/>
          </a:p>
        </p:txBody>
      </p:sp>
    </p:spTree>
    <p:extLst>
      <p:ext uri="{BB962C8B-B14F-4D97-AF65-F5344CB8AC3E}">
        <p14:creationId xmlns:p14="http://schemas.microsoft.com/office/powerpoint/2010/main" val="14625099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B745D2-3F46-38CA-3E0C-DBBFD523D5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D7B7529-C1DA-1058-B960-3848871063C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BB44AA-45E6-3726-3D23-C36E218021C5}"/>
              </a:ext>
            </a:extLst>
          </p:cNvPr>
          <p:cNvSpPr>
            <a:spLocks noGrp="1"/>
          </p:cNvSpPr>
          <p:nvPr>
            <p:ph type="dt" sz="half" idx="10"/>
          </p:nvPr>
        </p:nvSpPr>
        <p:spPr/>
        <p:txBody>
          <a:bodyPr/>
          <a:lstStyle/>
          <a:p>
            <a:fld id="{72CC2459-064E-413D-8825-0383ECFD2CAE}" type="datetimeFigureOut">
              <a:rPr lang="en-US" smtClean="0"/>
              <a:t>9/23/2023</a:t>
            </a:fld>
            <a:endParaRPr lang="en-US"/>
          </a:p>
        </p:txBody>
      </p:sp>
      <p:sp>
        <p:nvSpPr>
          <p:cNvPr id="5" name="Footer Placeholder 4">
            <a:extLst>
              <a:ext uri="{FF2B5EF4-FFF2-40B4-BE49-F238E27FC236}">
                <a16:creationId xmlns:a16="http://schemas.microsoft.com/office/drawing/2014/main" id="{AF6432DC-D959-584B-A806-7299AF5CC9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ECA966-C829-4730-32C2-4CC250DF3D98}"/>
              </a:ext>
            </a:extLst>
          </p:cNvPr>
          <p:cNvSpPr>
            <a:spLocks noGrp="1"/>
          </p:cNvSpPr>
          <p:nvPr>
            <p:ph type="sldNum" sz="quarter" idx="12"/>
          </p:nvPr>
        </p:nvSpPr>
        <p:spPr/>
        <p:txBody>
          <a:bodyPr/>
          <a:lstStyle/>
          <a:p>
            <a:fld id="{2FB06438-08F4-40D9-9B30-C52586870A08}" type="slidenum">
              <a:rPr lang="en-US" smtClean="0"/>
              <a:t>‹#›</a:t>
            </a:fld>
            <a:endParaRPr lang="en-US"/>
          </a:p>
        </p:txBody>
      </p:sp>
    </p:spTree>
    <p:extLst>
      <p:ext uri="{BB962C8B-B14F-4D97-AF65-F5344CB8AC3E}">
        <p14:creationId xmlns:p14="http://schemas.microsoft.com/office/powerpoint/2010/main" val="3593868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CD8F5-4B9F-DEDE-C3AF-15F0689A7C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47D834-5249-98E6-BD8F-B463FA0C0D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975F9D-D0DD-9428-FCF3-5A9A61C61F85}"/>
              </a:ext>
            </a:extLst>
          </p:cNvPr>
          <p:cNvSpPr>
            <a:spLocks noGrp="1"/>
          </p:cNvSpPr>
          <p:nvPr>
            <p:ph type="dt" sz="half" idx="10"/>
          </p:nvPr>
        </p:nvSpPr>
        <p:spPr/>
        <p:txBody>
          <a:bodyPr/>
          <a:lstStyle/>
          <a:p>
            <a:fld id="{72CC2459-064E-413D-8825-0383ECFD2CAE}" type="datetimeFigureOut">
              <a:rPr lang="en-US" smtClean="0"/>
              <a:t>9/23/2023</a:t>
            </a:fld>
            <a:endParaRPr lang="en-US"/>
          </a:p>
        </p:txBody>
      </p:sp>
      <p:sp>
        <p:nvSpPr>
          <p:cNvPr id="5" name="Footer Placeholder 4">
            <a:extLst>
              <a:ext uri="{FF2B5EF4-FFF2-40B4-BE49-F238E27FC236}">
                <a16:creationId xmlns:a16="http://schemas.microsoft.com/office/drawing/2014/main" id="{745481AF-CC29-86AD-0CB4-807971149E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B85199-77E2-2B7E-7473-27F07F9312E2}"/>
              </a:ext>
            </a:extLst>
          </p:cNvPr>
          <p:cNvSpPr>
            <a:spLocks noGrp="1"/>
          </p:cNvSpPr>
          <p:nvPr>
            <p:ph type="sldNum" sz="quarter" idx="12"/>
          </p:nvPr>
        </p:nvSpPr>
        <p:spPr/>
        <p:txBody>
          <a:bodyPr/>
          <a:lstStyle/>
          <a:p>
            <a:fld id="{2FB06438-08F4-40D9-9B30-C52586870A08}" type="slidenum">
              <a:rPr lang="en-US" smtClean="0"/>
              <a:t>‹#›</a:t>
            </a:fld>
            <a:endParaRPr lang="en-US"/>
          </a:p>
        </p:txBody>
      </p:sp>
    </p:spTree>
    <p:extLst>
      <p:ext uri="{BB962C8B-B14F-4D97-AF65-F5344CB8AC3E}">
        <p14:creationId xmlns:p14="http://schemas.microsoft.com/office/powerpoint/2010/main" val="2410089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7F9C-C4C3-870E-5FE1-475C272C38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F0DD11-1521-E7DA-848A-DB4D8CE072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58947E-1990-129C-8EC9-275349677747}"/>
              </a:ext>
            </a:extLst>
          </p:cNvPr>
          <p:cNvSpPr>
            <a:spLocks noGrp="1"/>
          </p:cNvSpPr>
          <p:nvPr>
            <p:ph type="dt" sz="half" idx="10"/>
          </p:nvPr>
        </p:nvSpPr>
        <p:spPr/>
        <p:txBody>
          <a:bodyPr/>
          <a:lstStyle/>
          <a:p>
            <a:fld id="{72CC2459-064E-413D-8825-0383ECFD2CAE}" type="datetimeFigureOut">
              <a:rPr lang="en-US" smtClean="0"/>
              <a:t>9/23/2023</a:t>
            </a:fld>
            <a:endParaRPr lang="en-US"/>
          </a:p>
        </p:txBody>
      </p:sp>
      <p:sp>
        <p:nvSpPr>
          <p:cNvPr id="5" name="Footer Placeholder 4">
            <a:extLst>
              <a:ext uri="{FF2B5EF4-FFF2-40B4-BE49-F238E27FC236}">
                <a16:creationId xmlns:a16="http://schemas.microsoft.com/office/drawing/2014/main" id="{0608D8F9-CB0A-E68A-BCCB-8EDC448BA2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1658CB-9B33-A024-EB9E-1C511D4B12CF}"/>
              </a:ext>
            </a:extLst>
          </p:cNvPr>
          <p:cNvSpPr>
            <a:spLocks noGrp="1"/>
          </p:cNvSpPr>
          <p:nvPr>
            <p:ph type="sldNum" sz="quarter" idx="12"/>
          </p:nvPr>
        </p:nvSpPr>
        <p:spPr/>
        <p:txBody>
          <a:bodyPr/>
          <a:lstStyle/>
          <a:p>
            <a:fld id="{2FB06438-08F4-40D9-9B30-C52586870A08}" type="slidenum">
              <a:rPr lang="en-US" smtClean="0"/>
              <a:t>‹#›</a:t>
            </a:fld>
            <a:endParaRPr lang="en-US"/>
          </a:p>
        </p:txBody>
      </p:sp>
    </p:spTree>
    <p:extLst>
      <p:ext uri="{BB962C8B-B14F-4D97-AF65-F5344CB8AC3E}">
        <p14:creationId xmlns:p14="http://schemas.microsoft.com/office/powerpoint/2010/main" val="3803153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3C64C-CFBF-6FA8-27E5-696CFF3F1D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3F5E24-64D8-4E50-017C-0A4FE28215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8ADED22-DC8C-A0D0-641C-6145D0A45D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23C0222-DC74-70A4-6A22-FDC6585A536F}"/>
              </a:ext>
            </a:extLst>
          </p:cNvPr>
          <p:cNvSpPr>
            <a:spLocks noGrp="1"/>
          </p:cNvSpPr>
          <p:nvPr>
            <p:ph type="dt" sz="half" idx="10"/>
          </p:nvPr>
        </p:nvSpPr>
        <p:spPr/>
        <p:txBody>
          <a:bodyPr/>
          <a:lstStyle/>
          <a:p>
            <a:fld id="{72CC2459-064E-413D-8825-0383ECFD2CAE}" type="datetimeFigureOut">
              <a:rPr lang="en-US" smtClean="0"/>
              <a:t>9/23/2023</a:t>
            </a:fld>
            <a:endParaRPr lang="en-US"/>
          </a:p>
        </p:txBody>
      </p:sp>
      <p:sp>
        <p:nvSpPr>
          <p:cNvPr id="6" name="Footer Placeholder 5">
            <a:extLst>
              <a:ext uri="{FF2B5EF4-FFF2-40B4-BE49-F238E27FC236}">
                <a16:creationId xmlns:a16="http://schemas.microsoft.com/office/drawing/2014/main" id="{78B42F37-169B-BE27-3B9B-AF326769C1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1A3B99-0EBD-88F3-351B-6E765C992DDB}"/>
              </a:ext>
            </a:extLst>
          </p:cNvPr>
          <p:cNvSpPr>
            <a:spLocks noGrp="1"/>
          </p:cNvSpPr>
          <p:nvPr>
            <p:ph type="sldNum" sz="quarter" idx="12"/>
          </p:nvPr>
        </p:nvSpPr>
        <p:spPr/>
        <p:txBody>
          <a:bodyPr/>
          <a:lstStyle/>
          <a:p>
            <a:fld id="{2FB06438-08F4-40D9-9B30-C52586870A08}" type="slidenum">
              <a:rPr lang="en-US" smtClean="0"/>
              <a:t>‹#›</a:t>
            </a:fld>
            <a:endParaRPr lang="en-US"/>
          </a:p>
        </p:txBody>
      </p:sp>
    </p:spTree>
    <p:extLst>
      <p:ext uri="{BB962C8B-B14F-4D97-AF65-F5344CB8AC3E}">
        <p14:creationId xmlns:p14="http://schemas.microsoft.com/office/powerpoint/2010/main" val="1313624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0FAA7-6AAA-0047-1BF6-D410BAAA970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66769F0-6610-D33A-54C4-F019E0A75F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64BE713-3D87-5C36-10D8-5056ADBD2C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816D980-29E1-7292-14D3-1583CEE767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8468CA0-00FE-CD1D-945A-D1ABE9FE49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8AF2AB-75CE-5FEE-17BA-88B60725F3DE}"/>
              </a:ext>
            </a:extLst>
          </p:cNvPr>
          <p:cNvSpPr>
            <a:spLocks noGrp="1"/>
          </p:cNvSpPr>
          <p:nvPr>
            <p:ph type="dt" sz="half" idx="10"/>
          </p:nvPr>
        </p:nvSpPr>
        <p:spPr/>
        <p:txBody>
          <a:bodyPr/>
          <a:lstStyle/>
          <a:p>
            <a:fld id="{72CC2459-064E-413D-8825-0383ECFD2CAE}" type="datetimeFigureOut">
              <a:rPr lang="en-US" smtClean="0"/>
              <a:t>9/23/2023</a:t>
            </a:fld>
            <a:endParaRPr lang="en-US"/>
          </a:p>
        </p:txBody>
      </p:sp>
      <p:sp>
        <p:nvSpPr>
          <p:cNvPr id="8" name="Footer Placeholder 7">
            <a:extLst>
              <a:ext uri="{FF2B5EF4-FFF2-40B4-BE49-F238E27FC236}">
                <a16:creationId xmlns:a16="http://schemas.microsoft.com/office/drawing/2014/main" id="{40760785-5D94-A123-4E16-1A3984EEDF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74E7343-3D63-6D24-7A16-9AE28AAB1018}"/>
              </a:ext>
            </a:extLst>
          </p:cNvPr>
          <p:cNvSpPr>
            <a:spLocks noGrp="1"/>
          </p:cNvSpPr>
          <p:nvPr>
            <p:ph type="sldNum" sz="quarter" idx="12"/>
          </p:nvPr>
        </p:nvSpPr>
        <p:spPr/>
        <p:txBody>
          <a:bodyPr/>
          <a:lstStyle/>
          <a:p>
            <a:fld id="{2FB06438-08F4-40D9-9B30-C52586870A08}" type="slidenum">
              <a:rPr lang="en-US" smtClean="0"/>
              <a:t>‹#›</a:t>
            </a:fld>
            <a:endParaRPr lang="en-US"/>
          </a:p>
        </p:txBody>
      </p:sp>
    </p:spTree>
    <p:extLst>
      <p:ext uri="{BB962C8B-B14F-4D97-AF65-F5344CB8AC3E}">
        <p14:creationId xmlns:p14="http://schemas.microsoft.com/office/powerpoint/2010/main" val="632981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9B0B1-E4B5-A54F-A931-AE0A354D07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D82E19E-C9BA-8D06-08EF-0515C9808CAC}"/>
              </a:ext>
            </a:extLst>
          </p:cNvPr>
          <p:cNvSpPr>
            <a:spLocks noGrp="1"/>
          </p:cNvSpPr>
          <p:nvPr>
            <p:ph type="dt" sz="half" idx="10"/>
          </p:nvPr>
        </p:nvSpPr>
        <p:spPr/>
        <p:txBody>
          <a:bodyPr/>
          <a:lstStyle/>
          <a:p>
            <a:fld id="{72CC2459-064E-413D-8825-0383ECFD2CAE}" type="datetimeFigureOut">
              <a:rPr lang="en-US" smtClean="0"/>
              <a:t>9/23/2023</a:t>
            </a:fld>
            <a:endParaRPr lang="en-US"/>
          </a:p>
        </p:txBody>
      </p:sp>
      <p:sp>
        <p:nvSpPr>
          <p:cNvPr id="4" name="Footer Placeholder 3">
            <a:extLst>
              <a:ext uri="{FF2B5EF4-FFF2-40B4-BE49-F238E27FC236}">
                <a16:creationId xmlns:a16="http://schemas.microsoft.com/office/drawing/2014/main" id="{EFE57FCC-3D5B-5499-CEA9-377044CE57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25714F-E701-3563-1925-88C775A38596}"/>
              </a:ext>
            </a:extLst>
          </p:cNvPr>
          <p:cNvSpPr>
            <a:spLocks noGrp="1"/>
          </p:cNvSpPr>
          <p:nvPr>
            <p:ph type="sldNum" sz="quarter" idx="12"/>
          </p:nvPr>
        </p:nvSpPr>
        <p:spPr/>
        <p:txBody>
          <a:bodyPr/>
          <a:lstStyle/>
          <a:p>
            <a:fld id="{2FB06438-08F4-40D9-9B30-C52586870A08}" type="slidenum">
              <a:rPr lang="en-US" smtClean="0"/>
              <a:t>‹#›</a:t>
            </a:fld>
            <a:endParaRPr lang="en-US"/>
          </a:p>
        </p:txBody>
      </p:sp>
    </p:spTree>
    <p:extLst>
      <p:ext uri="{BB962C8B-B14F-4D97-AF65-F5344CB8AC3E}">
        <p14:creationId xmlns:p14="http://schemas.microsoft.com/office/powerpoint/2010/main" val="25351645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20FE22-31C9-1C69-17B6-9F4360DA406B}"/>
              </a:ext>
            </a:extLst>
          </p:cNvPr>
          <p:cNvSpPr>
            <a:spLocks noGrp="1"/>
          </p:cNvSpPr>
          <p:nvPr>
            <p:ph type="dt" sz="half" idx="10"/>
          </p:nvPr>
        </p:nvSpPr>
        <p:spPr/>
        <p:txBody>
          <a:bodyPr/>
          <a:lstStyle/>
          <a:p>
            <a:fld id="{72CC2459-064E-413D-8825-0383ECFD2CAE}" type="datetimeFigureOut">
              <a:rPr lang="en-US" smtClean="0"/>
              <a:t>9/23/2023</a:t>
            </a:fld>
            <a:endParaRPr lang="en-US"/>
          </a:p>
        </p:txBody>
      </p:sp>
      <p:sp>
        <p:nvSpPr>
          <p:cNvPr id="3" name="Footer Placeholder 2">
            <a:extLst>
              <a:ext uri="{FF2B5EF4-FFF2-40B4-BE49-F238E27FC236}">
                <a16:creationId xmlns:a16="http://schemas.microsoft.com/office/drawing/2014/main" id="{46F3BD93-21A3-A6E4-989D-E96B1909DC9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4A18C02-D339-3D82-71AF-EF8C34ED0CA5}"/>
              </a:ext>
            </a:extLst>
          </p:cNvPr>
          <p:cNvSpPr>
            <a:spLocks noGrp="1"/>
          </p:cNvSpPr>
          <p:nvPr>
            <p:ph type="sldNum" sz="quarter" idx="12"/>
          </p:nvPr>
        </p:nvSpPr>
        <p:spPr/>
        <p:txBody>
          <a:bodyPr/>
          <a:lstStyle/>
          <a:p>
            <a:fld id="{2FB06438-08F4-40D9-9B30-C52586870A08}" type="slidenum">
              <a:rPr lang="en-US" smtClean="0"/>
              <a:t>‹#›</a:t>
            </a:fld>
            <a:endParaRPr lang="en-US"/>
          </a:p>
        </p:txBody>
      </p:sp>
    </p:spTree>
    <p:extLst>
      <p:ext uri="{BB962C8B-B14F-4D97-AF65-F5344CB8AC3E}">
        <p14:creationId xmlns:p14="http://schemas.microsoft.com/office/powerpoint/2010/main" val="3128585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FB474-8F86-1304-2CF3-E43F6F48D5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8A45D1-FFD6-70C8-D398-B0C66F60B7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D12352C-D916-313A-1A91-6CF6765DA7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96C51B-874E-2BF4-07EB-A2CCCEB41661}"/>
              </a:ext>
            </a:extLst>
          </p:cNvPr>
          <p:cNvSpPr>
            <a:spLocks noGrp="1"/>
          </p:cNvSpPr>
          <p:nvPr>
            <p:ph type="dt" sz="half" idx="10"/>
          </p:nvPr>
        </p:nvSpPr>
        <p:spPr/>
        <p:txBody>
          <a:bodyPr/>
          <a:lstStyle/>
          <a:p>
            <a:fld id="{72CC2459-064E-413D-8825-0383ECFD2CAE}" type="datetimeFigureOut">
              <a:rPr lang="en-US" smtClean="0"/>
              <a:t>9/23/2023</a:t>
            </a:fld>
            <a:endParaRPr lang="en-US"/>
          </a:p>
        </p:txBody>
      </p:sp>
      <p:sp>
        <p:nvSpPr>
          <p:cNvPr id="6" name="Footer Placeholder 5">
            <a:extLst>
              <a:ext uri="{FF2B5EF4-FFF2-40B4-BE49-F238E27FC236}">
                <a16:creationId xmlns:a16="http://schemas.microsoft.com/office/drawing/2014/main" id="{EC4BDDA3-CFA3-64E1-60E8-B2E90F1828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91346E-DDBD-3F48-1CAA-30DDCEEE169B}"/>
              </a:ext>
            </a:extLst>
          </p:cNvPr>
          <p:cNvSpPr>
            <a:spLocks noGrp="1"/>
          </p:cNvSpPr>
          <p:nvPr>
            <p:ph type="sldNum" sz="quarter" idx="12"/>
          </p:nvPr>
        </p:nvSpPr>
        <p:spPr/>
        <p:txBody>
          <a:bodyPr/>
          <a:lstStyle/>
          <a:p>
            <a:fld id="{2FB06438-08F4-40D9-9B30-C52586870A08}" type="slidenum">
              <a:rPr lang="en-US" smtClean="0"/>
              <a:t>‹#›</a:t>
            </a:fld>
            <a:endParaRPr lang="en-US"/>
          </a:p>
        </p:txBody>
      </p:sp>
    </p:spTree>
    <p:extLst>
      <p:ext uri="{BB962C8B-B14F-4D97-AF65-F5344CB8AC3E}">
        <p14:creationId xmlns:p14="http://schemas.microsoft.com/office/powerpoint/2010/main" val="3978856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BAF62-01E6-778C-0FA6-94823F3A96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5E3514-0E9B-956E-1DF8-C3283181DF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C97B9F1-2B19-8DB4-3901-E11B01033C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6266A6-5B58-F7FE-35A8-547C13778BC8}"/>
              </a:ext>
            </a:extLst>
          </p:cNvPr>
          <p:cNvSpPr>
            <a:spLocks noGrp="1"/>
          </p:cNvSpPr>
          <p:nvPr>
            <p:ph type="dt" sz="half" idx="10"/>
          </p:nvPr>
        </p:nvSpPr>
        <p:spPr/>
        <p:txBody>
          <a:bodyPr/>
          <a:lstStyle/>
          <a:p>
            <a:fld id="{72CC2459-064E-413D-8825-0383ECFD2CAE}" type="datetimeFigureOut">
              <a:rPr lang="en-US" smtClean="0"/>
              <a:t>9/23/2023</a:t>
            </a:fld>
            <a:endParaRPr lang="en-US"/>
          </a:p>
        </p:txBody>
      </p:sp>
      <p:sp>
        <p:nvSpPr>
          <p:cNvPr id="6" name="Footer Placeholder 5">
            <a:extLst>
              <a:ext uri="{FF2B5EF4-FFF2-40B4-BE49-F238E27FC236}">
                <a16:creationId xmlns:a16="http://schemas.microsoft.com/office/drawing/2014/main" id="{0D6879F5-1BB3-8BAF-9444-21D5191E2F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0AA31D-5929-6E6D-66BB-D2BAE06223E9}"/>
              </a:ext>
            </a:extLst>
          </p:cNvPr>
          <p:cNvSpPr>
            <a:spLocks noGrp="1"/>
          </p:cNvSpPr>
          <p:nvPr>
            <p:ph type="sldNum" sz="quarter" idx="12"/>
          </p:nvPr>
        </p:nvSpPr>
        <p:spPr/>
        <p:txBody>
          <a:bodyPr/>
          <a:lstStyle/>
          <a:p>
            <a:fld id="{2FB06438-08F4-40D9-9B30-C52586870A08}" type="slidenum">
              <a:rPr lang="en-US" smtClean="0"/>
              <a:t>‹#›</a:t>
            </a:fld>
            <a:endParaRPr lang="en-US"/>
          </a:p>
        </p:txBody>
      </p:sp>
    </p:spTree>
    <p:extLst>
      <p:ext uri="{BB962C8B-B14F-4D97-AF65-F5344CB8AC3E}">
        <p14:creationId xmlns:p14="http://schemas.microsoft.com/office/powerpoint/2010/main" val="1003837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AC1AA1-4F6F-6502-483B-0BCBBA96F2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7F0101-2974-D982-EF02-A9278492D0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4216F7-94AB-5B65-782C-0663906D39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CC2459-064E-413D-8825-0383ECFD2CAE}" type="datetimeFigureOut">
              <a:rPr lang="en-US" smtClean="0"/>
              <a:t>9/23/2023</a:t>
            </a:fld>
            <a:endParaRPr lang="en-US"/>
          </a:p>
        </p:txBody>
      </p:sp>
      <p:sp>
        <p:nvSpPr>
          <p:cNvPr id="5" name="Footer Placeholder 4">
            <a:extLst>
              <a:ext uri="{FF2B5EF4-FFF2-40B4-BE49-F238E27FC236}">
                <a16:creationId xmlns:a16="http://schemas.microsoft.com/office/drawing/2014/main" id="{5DD16686-C598-F018-2617-0B839F281B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F1F73B0-0E92-6D6F-5144-A00B22D97F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B06438-08F4-40D9-9B30-C52586870A08}" type="slidenum">
              <a:rPr lang="en-US" smtClean="0"/>
              <a:t>‹#›</a:t>
            </a:fld>
            <a:endParaRPr lang="en-US"/>
          </a:p>
        </p:txBody>
      </p:sp>
    </p:spTree>
    <p:extLst>
      <p:ext uri="{BB962C8B-B14F-4D97-AF65-F5344CB8AC3E}">
        <p14:creationId xmlns:p14="http://schemas.microsoft.com/office/powerpoint/2010/main" val="32283961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0"/>
                <a:lumOff val="100000"/>
              </a:schemeClr>
            </a:gs>
            <a:gs pos="11000">
              <a:schemeClr val="accent2">
                <a:lumMod val="0"/>
                <a:lumOff val="100000"/>
              </a:schemeClr>
            </a:gs>
            <a:gs pos="100000">
              <a:schemeClr val="accent2">
                <a:lumMod val="10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B6941-29E2-9084-7AF2-BB0B2116DE5C}"/>
              </a:ext>
            </a:extLst>
          </p:cNvPr>
          <p:cNvSpPr>
            <a:spLocks noGrp="1"/>
          </p:cNvSpPr>
          <p:nvPr>
            <p:ph type="ctrTitle"/>
          </p:nvPr>
        </p:nvSpPr>
        <p:spPr>
          <a:xfrm>
            <a:off x="1524000" y="447869"/>
            <a:ext cx="8860971" cy="839755"/>
          </a:xfrm>
        </p:spPr>
        <p:txBody>
          <a:bodyPr>
            <a:normAutofit fontScale="90000"/>
          </a:bodyPr>
          <a:lstStyle/>
          <a:p>
            <a:r>
              <a:rPr lang="en-US" b="1" dirty="0">
                <a:highlight>
                  <a:srgbClr val="008000"/>
                </a:highlight>
                <a:latin typeface="Times New Roman" panose="02020603050405020304" pitchFamily="18" charset="0"/>
                <a:cs typeface="Times New Roman" panose="02020603050405020304" pitchFamily="18" charset="0"/>
              </a:rPr>
              <a:t>IIUC TECH FEST</a:t>
            </a:r>
          </a:p>
        </p:txBody>
      </p:sp>
      <p:sp>
        <p:nvSpPr>
          <p:cNvPr id="3" name="Subtitle 2">
            <a:extLst>
              <a:ext uri="{FF2B5EF4-FFF2-40B4-BE49-F238E27FC236}">
                <a16:creationId xmlns:a16="http://schemas.microsoft.com/office/drawing/2014/main" id="{1AC233F8-6062-1C86-67CA-451BEF6D7D42}"/>
              </a:ext>
            </a:extLst>
          </p:cNvPr>
          <p:cNvSpPr>
            <a:spLocks noGrp="1"/>
          </p:cNvSpPr>
          <p:nvPr>
            <p:ph type="subTitle" idx="1"/>
          </p:nvPr>
        </p:nvSpPr>
        <p:spPr>
          <a:xfrm>
            <a:off x="1440024" y="1521312"/>
            <a:ext cx="9144000" cy="503431"/>
          </a:xfrm>
        </p:spPr>
        <p:txBody>
          <a:bodyPr/>
          <a:lstStyle/>
          <a:p>
            <a:r>
              <a:rPr lang="en-US" b="1" i="0" dirty="0">
                <a:solidFill>
                  <a:srgbClr val="1B273D"/>
                </a:solidFill>
                <a:effectLst/>
                <a:highlight>
                  <a:srgbClr val="00FF00"/>
                </a:highlight>
                <a:latin typeface="Times New Roman" panose="02020603050405020304" pitchFamily="18" charset="0"/>
                <a:cs typeface="Times New Roman" panose="02020603050405020304" pitchFamily="18" charset="0"/>
              </a:rPr>
              <a:t>Inter University Mobile Games and Apps Development Competition</a:t>
            </a:r>
          </a:p>
          <a:p>
            <a:endParaRPr lang="en-US" dirty="0"/>
          </a:p>
        </p:txBody>
      </p:sp>
      <p:sp>
        <p:nvSpPr>
          <p:cNvPr id="4" name="TextBox 3">
            <a:extLst>
              <a:ext uri="{FF2B5EF4-FFF2-40B4-BE49-F238E27FC236}">
                <a16:creationId xmlns:a16="http://schemas.microsoft.com/office/drawing/2014/main" id="{C9886BB3-1C47-25A8-13A1-49FB7FC5C8E2}"/>
              </a:ext>
            </a:extLst>
          </p:cNvPr>
          <p:cNvSpPr txBox="1"/>
          <p:nvPr/>
        </p:nvSpPr>
        <p:spPr>
          <a:xfrm>
            <a:off x="2331096" y="2212201"/>
            <a:ext cx="7025951" cy="523220"/>
          </a:xfrm>
          <a:prstGeom prst="rect">
            <a:avLst/>
          </a:prstGeom>
          <a:noFill/>
        </p:spPr>
        <p:txBody>
          <a:bodyPr wrap="square" rtlCol="0">
            <a:spAutoFit/>
          </a:bodyPr>
          <a:lstStyle/>
          <a:p>
            <a:pPr algn="ctr"/>
            <a:r>
              <a:rPr lang="en-US" sz="2800" b="1" dirty="0">
                <a:highlight>
                  <a:srgbClr val="C0C0C0"/>
                </a:highlight>
                <a:latin typeface="Times New Roman" panose="02020603050405020304" pitchFamily="18" charset="0"/>
                <a:cs typeface="Times New Roman" panose="02020603050405020304" pitchFamily="18" charset="0"/>
              </a:rPr>
              <a:t>TEAM NAME</a:t>
            </a:r>
          </a:p>
        </p:txBody>
      </p:sp>
      <p:sp>
        <p:nvSpPr>
          <p:cNvPr id="5" name="TextBox 4">
            <a:extLst>
              <a:ext uri="{FF2B5EF4-FFF2-40B4-BE49-F238E27FC236}">
                <a16:creationId xmlns:a16="http://schemas.microsoft.com/office/drawing/2014/main" id="{33050CD9-3F0B-4A9F-D782-6AB89CAE7805}"/>
              </a:ext>
            </a:extLst>
          </p:cNvPr>
          <p:cNvSpPr txBox="1"/>
          <p:nvPr/>
        </p:nvSpPr>
        <p:spPr>
          <a:xfrm>
            <a:off x="2331096" y="2735421"/>
            <a:ext cx="7025951" cy="523220"/>
          </a:xfrm>
          <a:prstGeom prst="rect">
            <a:avLst/>
          </a:prstGeom>
          <a:noFill/>
        </p:spPr>
        <p:txBody>
          <a:bodyPr wrap="square" rtlCol="0">
            <a:spAutoFit/>
          </a:bodyPr>
          <a:lstStyle/>
          <a:p>
            <a:pPr algn="ctr"/>
            <a:r>
              <a:rPr lang="en-US" sz="2800" b="1" dirty="0">
                <a:highlight>
                  <a:srgbClr val="00FFFF"/>
                </a:highlight>
                <a:latin typeface="Times New Roman" panose="02020603050405020304" pitchFamily="18" charset="0"/>
                <a:cs typeface="Times New Roman" panose="02020603050405020304" pitchFamily="18" charset="0"/>
              </a:rPr>
              <a:t>N-CUBE</a:t>
            </a:r>
          </a:p>
        </p:txBody>
      </p:sp>
      <p:sp>
        <p:nvSpPr>
          <p:cNvPr id="6" name="TextBox 5">
            <a:extLst>
              <a:ext uri="{FF2B5EF4-FFF2-40B4-BE49-F238E27FC236}">
                <a16:creationId xmlns:a16="http://schemas.microsoft.com/office/drawing/2014/main" id="{A3C63603-0222-BC8F-EB26-922368502C5D}"/>
              </a:ext>
            </a:extLst>
          </p:cNvPr>
          <p:cNvSpPr txBox="1"/>
          <p:nvPr/>
        </p:nvSpPr>
        <p:spPr>
          <a:xfrm>
            <a:off x="1987420" y="3781861"/>
            <a:ext cx="8126964" cy="523220"/>
          </a:xfrm>
          <a:prstGeom prst="rect">
            <a:avLst/>
          </a:prstGeom>
          <a:noFill/>
        </p:spPr>
        <p:txBody>
          <a:bodyPr wrap="square" rtlCol="0">
            <a:spAutoFit/>
          </a:bodyPr>
          <a:lstStyle/>
          <a:p>
            <a:pPr algn="ctr"/>
            <a:r>
              <a:rPr lang="en-US" sz="2800" b="1" dirty="0">
                <a:highlight>
                  <a:srgbClr val="FFFF00"/>
                </a:highlight>
                <a:latin typeface="Times New Roman" panose="02020603050405020304" pitchFamily="18" charset="0"/>
                <a:cs typeface="Times New Roman" panose="02020603050405020304" pitchFamily="18" charset="0"/>
              </a:rPr>
              <a:t>TEAM LEADER &amp; OTHER TEAM MEMBERS</a:t>
            </a:r>
          </a:p>
        </p:txBody>
      </p:sp>
      <p:sp>
        <p:nvSpPr>
          <p:cNvPr id="7" name="TextBox 6">
            <a:extLst>
              <a:ext uri="{FF2B5EF4-FFF2-40B4-BE49-F238E27FC236}">
                <a16:creationId xmlns:a16="http://schemas.microsoft.com/office/drawing/2014/main" id="{FD80887B-1D17-9C7E-1D82-126DCB2DA803}"/>
              </a:ext>
            </a:extLst>
          </p:cNvPr>
          <p:cNvSpPr txBox="1"/>
          <p:nvPr/>
        </p:nvSpPr>
        <p:spPr>
          <a:xfrm>
            <a:off x="2380861" y="4640227"/>
            <a:ext cx="7262326" cy="523220"/>
          </a:xfrm>
          <a:prstGeom prst="rect">
            <a:avLst/>
          </a:prstGeom>
          <a:noFill/>
        </p:spPr>
        <p:txBody>
          <a:bodyPr wrap="square" rtlCol="0">
            <a:spAutoFit/>
          </a:bodyPr>
          <a:lstStyle/>
          <a:p>
            <a:pPr algn="ctr"/>
            <a:r>
              <a:rPr lang="en-US" sz="2800" b="1" dirty="0">
                <a:highlight>
                  <a:srgbClr val="00FFFF"/>
                </a:highlight>
                <a:latin typeface="Times New Roman" panose="02020603050405020304" pitchFamily="18" charset="0"/>
                <a:cs typeface="Times New Roman" panose="02020603050405020304" pitchFamily="18" charset="0"/>
              </a:rPr>
              <a:t>MOHAMMAD IFTAKHAR KABIR SAKUR</a:t>
            </a:r>
          </a:p>
        </p:txBody>
      </p:sp>
    </p:spTree>
    <p:extLst>
      <p:ext uri="{BB962C8B-B14F-4D97-AF65-F5344CB8AC3E}">
        <p14:creationId xmlns:p14="http://schemas.microsoft.com/office/powerpoint/2010/main" val="29983528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722945-DD19-3286-5AA1-836454C90127}"/>
              </a:ext>
            </a:extLst>
          </p:cNvPr>
          <p:cNvSpPr>
            <a:spLocks noGrp="1"/>
          </p:cNvSpPr>
          <p:nvPr>
            <p:ph type="ctrTitle"/>
          </p:nvPr>
        </p:nvSpPr>
        <p:spPr>
          <a:xfrm>
            <a:off x="2505074" y="238124"/>
            <a:ext cx="6962775" cy="685801"/>
          </a:xfrm>
          <a:gradFill>
            <a:gsLst>
              <a:gs pos="0">
                <a:schemeClr val="accent2">
                  <a:lumMod val="0"/>
                  <a:lumOff val="100000"/>
                </a:schemeClr>
              </a:gs>
              <a:gs pos="11000">
                <a:schemeClr val="accent2">
                  <a:lumMod val="0"/>
                  <a:lumOff val="100000"/>
                </a:schemeClr>
              </a:gs>
              <a:gs pos="100000">
                <a:schemeClr val="accent2">
                  <a:lumMod val="100000"/>
                </a:schemeClr>
              </a:gs>
            </a:gsLst>
            <a:path path="shape">
              <a:fillToRect l="50000" t="50000" r="50000" b="50000"/>
            </a:path>
          </a:gradFill>
        </p:spPr>
        <p:txBody>
          <a:bodyPr>
            <a:normAutofit/>
          </a:bodyPr>
          <a:lstStyle/>
          <a:p>
            <a:r>
              <a:rPr lang="en-US" sz="4000" dirty="0"/>
              <a:t>ALL LEVELS &amp; THEIR MAPS</a:t>
            </a:r>
          </a:p>
        </p:txBody>
      </p:sp>
      <p:sp>
        <p:nvSpPr>
          <p:cNvPr id="2" name="TextBox 1">
            <a:extLst>
              <a:ext uri="{FF2B5EF4-FFF2-40B4-BE49-F238E27FC236}">
                <a16:creationId xmlns:a16="http://schemas.microsoft.com/office/drawing/2014/main" id="{D941DF5C-C3AD-2962-0D7B-1E270C66379F}"/>
              </a:ext>
            </a:extLst>
          </p:cNvPr>
          <p:cNvSpPr txBox="1"/>
          <p:nvPr/>
        </p:nvSpPr>
        <p:spPr>
          <a:xfrm>
            <a:off x="5210173" y="1266825"/>
            <a:ext cx="1552575" cy="523220"/>
          </a:xfrm>
          <a:prstGeom prst="rect">
            <a:avLst/>
          </a:prstGeom>
          <a:solidFill>
            <a:schemeClr val="accent4">
              <a:lumMod val="60000"/>
              <a:lumOff val="40000"/>
            </a:schemeClr>
          </a:solidFill>
        </p:spPr>
        <p:txBody>
          <a:bodyPr wrap="square" rtlCol="0">
            <a:spAutoFit/>
          </a:bodyPr>
          <a:lstStyle/>
          <a:p>
            <a:r>
              <a:rPr lang="en-US" sz="2800" dirty="0"/>
              <a:t>LEVEL-02</a:t>
            </a:r>
          </a:p>
        </p:txBody>
      </p:sp>
      <p:sp>
        <p:nvSpPr>
          <p:cNvPr id="9" name="TextBox 8">
            <a:extLst>
              <a:ext uri="{FF2B5EF4-FFF2-40B4-BE49-F238E27FC236}">
                <a16:creationId xmlns:a16="http://schemas.microsoft.com/office/drawing/2014/main" id="{A3258D95-E884-53B1-4F2E-CDAFB343E20A}"/>
              </a:ext>
            </a:extLst>
          </p:cNvPr>
          <p:cNvSpPr txBox="1"/>
          <p:nvPr/>
        </p:nvSpPr>
        <p:spPr>
          <a:xfrm>
            <a:off x="5114925" y="5591175"/>
            <a:ext cx="2686051" cy="523220"/>
          </a:xfrm>
          <a:prstGeom prst="rect">
            <a:avLst/>
          </a:prstGeom>
          <a:noFill/>
        </p:spPr>
        <p:txBody>
          <a:bodyPr wrap="square" rtlCol="0">
            <a:spAutoFit/>
          </a:bodyPr>
          <a:lstStyle/>
          <a:p>
            <a:r>
              <a:rPr lang="en-US" sz="2800" dirty="0"/>
              <a:t>LEVEL-02 MAP</a:t>
            </a:r>
          </a:p>
        </p:txBody>
      </p:sp>
      <p:pic>
        <p:nvPicPr>
          <p:cNvPr id="6" name="Picture 5">
            <a:extLst>
              <a:ext uri="{FF2B5EF4-FFF2-40B4-BE49-F238E27FC236}">
                <a16:creationId xmlns:a16="http://schemas.microsoft.com/office/drawing/2014/main" id="{EF0EED88-5B9D-45A4-DDE7-EF143F5D76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8975" y="2132945"/>
            <a:ext cx="6017135" cy="3191851"/>
          </a:xfrm>
          <a:prstGeom prst="rect">
            <a:avLst/>
          </a:prstGeom>
        </p:spPr>
      </p:pic>
    </p:spTree>
    <p:extLst>
      <p:ext uri="{BB962C8B-B14F-4D97-AF65-F5344CB8AC3E}">
        <p14:creationId xmlns:p14="http://schemas.microsoft.com/office/powerpoint/2010/main" val="306117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722945-DD19-3286-5AA1-836454C90127}"/>
              </a:ext>
            </a:extLst>
          </p:cNvPr>
          <p:cNvSpPr>
            <a:spLocks noGrp="1"/>
          </p:cNvSpPr>
          <p:nvPr>
            <p:ph type="ctrTitle"/>
          </p:nvPr>
        </p:nvSpPr>
        <p:spPr>
          <a:xfrm>
            <a:off x="2505074" y="238124"/>
            <a:ext cx="6962775" cy="685801"/>
          </a:xfrm>
          <a:gradFill>
            <a:gsLst>
              <a:gs pos="0">
                <a:schemeClr val="accent2">
                  <a:lumMod val="0"/>
                  <a:lumOff val="100000"/>
                </a:schemeClr>
              </a:gs>
              <a:gs pos="11000">
                <a:schemeClr val="accent2">
                  <a:lumMod val="0"/>
                  <a:lumOff val="100000"/>
                </a:schemeClr>
              </a:gs>
              <a:gs pos="100000">
                <a:schemeClr val="accent2">
                  <a:lumMod val="100000"/>
                </a:schemeClr>
              </a:gs>
            </a:gsLst>
            <a:path path="shape">
              <a:fillToRect l="50000" t="50000" r="50000" b="50000"/>
            </a:path>
          </a:gradFill>
        </p:spPr>
        <p:txBody>
          <a:bodyPr>
            <a:normAutofit/>
          </a:bodyPr>
          <a:lstStyle/>
          <a:p>
            <a:r>
              <a:rPr lang="en-US" sz="4000" dirty="0"/>
              <a:t>ALL LEVELS &amp; THEIR MAPS</a:t>
            </a:r>
          </a:p>
        </p:txBody>
      </p:sp>
      <p:sp>
        <p:nvSpPr>
          <p:cNvPr id="2" name="TextBox 1">
            <a:extLst>
              <a:ext uri="{FF2B5EF4-FFF2-40B4-BE49-F238E27FC236}">
                <a16:creationId xmlns:a16="http://schemas.microsoft.com/office/drawing/2014/main" id="{D941DF5C-C3AD-2962-0D7B-1E270C66379F}"/>
              </a:ext>
            </a:extLst>
          </p:cNvPr>
          <p:cNvSpPr txBox="1"/>
          <p:nvPr/>
        </p:nvSpPr>
        <p:spPr>
          <a:xfrm>
            <a:off x="5210173" y="1266825"/>
            <a:ext cx="1552575" cy="523220"/>
          </a:xfrm>
          <a:prstGeom prst="rect">
            <a:avLst/>
          </a:prstGeom>
          <a:solidFill>
            <a:schemeClr val="accent4">
              <a:lumMod val="60000"/>
              <a:lumOff val="40000"/>
            </a:schemeClr>
          </a:solidFill>
        </p:spPr>
        <p:txBody>
          <a:bodyPr wrap="square" rtlCol="0">
            <a:spAutoFit/>
          </a:bodyPr>
          <a:lstStyle/>
          <a:p>
            <a:r>
              <a:rPr lang="en-US" sz="2800" dirty="0"/>
              <a:t>LEVEL-03</a:t>
            </a:r>
          </a:p>
        </p:txBody>
      </p:sp>
      <p:sp>
        <p:nvSpPr>
          <p:cNvPr id="9" name="TextBox 8">
            <a:extLst>
              <a:ext uri="{FF2B5EF4-FFF2-40B4-BE49-F238E27FC236}">
                <a16:creationId xmlns:a16="http://schemas.microsoft.com/office/drawing/2014/main" id="{A3258D95-E884-53B1-4F2E-CDAFB343E20A}"/>
              </a:ext>
            </a:extLst>
          </p:cNvPr>
          <p:cNvSpPr txBox="1"/>
          <p:nvPr/>
        </p:nvSpPr>
        <p:spPr>
          <a:xfrm>
            <a:off x="5114925" y="5591175"/>
            <a:ext cx="2686051" cy="523220"/>
          </a:xfrm>
          <a:prstGeom prst="rect">
            <a:avLst/>
          </a:prstGeom>
          <a:noFill/>
        </p:spPr>
        <p:txBody>
          <a:bodyPr wrap="square" rtlCol="0">
            <a:spAutoFit/>
          </a:bodyPr>
          <a:lstStyle/>
          <a:p>
            <a:r>
              <a:rPr lang="en-US" sz="2800" dirty="0"/>
              <a:t>LEVEL-03 MAP</a:t>
            </a:r>
          </a:p>
        </p:txBody>
      </p:sp>
      <p:pic>
        <p:nvPicPr>
          <p:cNvPr id="5" name="Picture 4">
            <a:extLst>
              <a:ext uri="{FF2B5EF4-FFF2-40B4-BE49-F238E27FC236}">
                <a16:creationId xmlns:a16="http://schemas.microsoft.com/office/drawing/2014/main" id="{83803EF0-FB87-508C-759A-70EDCE8EE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8117" y="2014367"/>
            <a:ext cx="6021822" cy="3352485"/>
          </a:xfrm>
          <a:prstGeom prst="rect">
            <a:avLst/>
          </a:prstGeom>
        </p:spPr>
      </p:pic>
    </p:spTree>
    <p:extLst>
      <p:ext uri="{BB962C8B-B14F-4D97-AF65-F5344CB8AC3E}">
        <p14:creationId xmlns:p14="http://schemas.microsoft.com/office/powerpoint/2010/main" val="24719235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722945-DD19-3286-5AA1-836454C90127}"/>
              </a:ext>
            </a:extLst>
          </p:cNvPr>
          <p:cNvSpPr>
            <a:spLocks noGrp="1"/>
          </p:cNvSpPr>
          <p:nvPr>
            <p:ph type="ctrTitle"/>
          </p:nvPr>
        </p:nvSpPr>
        <p:spPr>
          <a:xfrm>
            <a:off x="2505074" y="238124"/>
            <a:ext cx="6962775" cy="685801"/>
          </a:xfrm>
          <a:gradFill>
            <a:gsLst>
              <a:gs pos="0">
                <a:schemeClr val="accent2">
                  <a:lumMod val="0"/>
                  <a:lumOff val="100000"/>
                </a:schemeClr>
              </a:gs>
              <a:gs pos="11000">
                <a:schemeClr val="accent2">
                  <a:lumMod val="0"/>
                  <a:lumOff val="100000"/>
                </a:schemeClr>
              </a:gs>
              <a:gs pos="100000">
                <a:schemeClr val="accent2">
                  <a:lumMod val="100000"/>
                </a:schemeClr>
              </a:gs>
            </a:gsLst>
            <a:path path="shape">
              <a:fillToRect l="50000" t="50000" r="50000" b="50000"/>
            </a:path>
          </a:gradFill>
        </p:spPr>
        <p:txBody>
          <a:bodyPr>
            <a:normAutofit/>
          </a:bodyPr>
          <a:lstStyle/>
          <a:p>
            <a:r>
              <a:rPr lang="en-US" sz="4000" dirty="0"/>
              <a:t>ALL LEVELS &amp; THEIR MAPS</a:t>
            </a:r>
          </a:p>
        </p:txBody>
      </p:sp>
      <p:sp>
        <p:nvSpPr>
          <p:cNvPr id="2" name="TextBox 1">
            <a:extLst>
              <a:ext uri="{FF2B5EF4-FFF2-40B4-BE49-F238E27FC236}">
                <a16:creationId xmlns:a16="http://schemas.microsoft.com/office/drawing/2014/main" id="{D941DF5C-C3AD-2962-0D7B-1E270C66379F}"/>
              </a:ext>
            </a:extLst>
          </p:cNvPr>
          <p:cNvSpPr txBox="1"/>
          <p:nvPr/>
        </p:nvSpPr>
        <p:spPr>
          <a:xfrm>
            <a:off x="5210173" y="1266825"/>
            <a:ext cx="1552575" cy="523220"/>
          </a:xfrm>
          <a:prstGeom prst="rect">
            <a:avLst/>
          </a:prstGeom>
          <a:solidFill>
            <a:schemeClr val="accent4">
              <a:lumMod val="60000"/>
              <a:lumOff val="40000"/>
            </a:schemeClr>
          </a:solidFill>
        </p:spPr>
        <p:txBody>
          <a:bodyPr wrap="square" rtlCol="0">
            <a:spAutoFit/>
          </a:bodyPr>
          <a:lstStyle/>
          <a:p>
            <a:r>
              <a:rPr lang="en-US" sz="2800" dirty="0"/>
              <a:t>LEVEL-04</a:t>
            </a:r>
          </a:p>
        </p:txBody>
      </p:sp>
      <p:sp>
        <p:nvSpPr>
          <p:cNvPr id="9" name="TextBox 8">
            <a:extLst>
              <a:ext uri="{FF2B5EF4-FFF2-40B4-BE49-F238E27FC236}">
                <a16:creationId xmlns:a16="http://schemas.microsoft.com/office/drawing/2014/main" id="{A3258D95-E884-53B1-4F2E-CDAFB343E20A}"/>
              </a:ext>
            </a:extLst>
          </p:cNvPr>
          <p:cNvSpPr txBox="1"/>
          <p:nvPr/>
        </p:nvSpPr>
        <p:spPr>
          <a:xfrm>
            <a:off x="5114925" y="5591175"/>
            <a:ext cx="2686051" cy="523220"/>
          </a:xfrm>
          <a:prstGeom prst="rect">
            <a:avLst/>
          </a:prstGeom>
          <a:noFill/>
        </p:spPr>
        <p:txBody>
          <a:bodyPr wrap="square" rtlCol="0">
            <a:spAutoFit/>
          </a:bodyPr>
          <a:lstStyle/>
          <a:p>
            <a:r>
              <a:rPr lang="en-US" sz="2800" dirty="0"/>
              <a:t>LEVEL-04 MAP</a:t>
            </a:r>
          </a:p>
        </p:txBody>
      </p:sp>
      <p:pic>
        <p:nvPicPr>
          <p:cNvPr id="5" name="Picture 4">
            <a:extLst>
              <a:ext uri="{FF2B5EF4-FFF2-40B4-BE49-F238E27FC236}">
                <a16:creationId xmlns:a16="http://schemas.microsoft.com/office/drawing/2014/main" id="{36E924AE-ED0B-B2B0-DF15-4AE9DD2B17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8063" y="2048192"/>
            <a:ext cx="6443088" cy="3552045"/>
          </a:xfrm>
          <a:prstGeom prst="rect">
            <a:avLst/>
          </a:prstGeom>
        </p:spPr>
      </p:pic>
    </p:spTree>
    <p:extLst>
      <p:ext uri="{BB962C8B-B14F-4D97-AF65-F5344CB8AC3E}">
        <p14:creationId xmlns:p14="http://schemas.microsoft.com/office/powerpoint/2010/main" val="3659628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722945-DD19-3286-5AA1-836454C90127}"/>
              </a:ext>
            </a:extLst>
          </p:cNvPr>
          <p:cNvSpPr>
            <a:spLocks noGrp="1"/>
          </p:cNvSpPr>
          <p:nvPr>
            <p:ph type="ctrTitle"/>
          </p:nvPr>
        </p:nvSpPr>
        <p:spPr>
          <a:xfrm>
            <a:off x="2505074" y="238124"/>
            <a:ext cx="6962775" cy="685801"/>
          </a:xfrm>
          <a:gradFill>
            <a:gsLst>
              <a:gs pos="0">
                <a:schemeClr val="accent2">
                  <a:lumMod val="0"/>
                  <a:lumOff val="100000"/>
                </a:schemeClr>
              </a:gs>
              <a:gs pos="11000">
                <a:schemeClr val="accent2">
                  <a:lumMod val="0"/>
                  <a:lumOff val="100000"/>
                </a:schemeClr>
              </a:gs>
              <a:gs pos="100000">
                <a:schemeClr val="accent2">
                  <a:lumMod val="100000"/>
                </a:schemeClr>
              </a:gs>
            </a:gsLst>
            <a:path path="shape">
              <a:fillToRect l="50000" t="50000" r="50000" b="50000"/>
            </a:path>
          </a:gradFill>
        </p:spPr>
        <p:txBody>
          <a:bodyPr>
            <a:normAutofit/>
          </a:bodyPr>
          <a:lstStyle/>
          <a:p>
            <a:r>
              <a:rPr lang="en-US" sz="4000" dirty="0"/>
              <a:t>ALL LEVELS &amp; THEIR MAPS</a:t>
            </a:r>
          </a:p>
        </p:txBody>
      </p:sp>
      <p:sp>
        <p:nvSpPr>
          <p:cNvPr id="2" name="TextBox 1">
            <a:extLst>
              <a:ext uri="{FF2B5EF4-FFF2-40B4-BE49-F238E27FC236}">
                <a16:creationId xmlns:a16="http://schemas.microsoft.com/office/drawing/2014/main" id="{D941DF5C-C3AD-2962-0D7B-1E270C66379F}"/>
              </a:ext>
            </a:extLst>
          </p:cNvPr>
          <p:cNvSpPr txBox="1"/>
          <p:nvPr/>
        </p:nvSpPr>
        <p:spPr>
          <a:xfrm>
            <a:off x="5210173" y="1266825"/>
            <a:ext cx="1552575" cy="523220"/>
          </a:xfrm>
          <a:prstGeom prst="rect">
            <a:avLst/>
          </a:prstGeom>
          <a:solidFill>
            <a:schemeClr val="accent4">
              <a:lumMod val="60000"/>
              <a:lumOff val="40000"/>
            </a:schemeClr>
          </a:solidFill>
        </p:spPr>
        <p:txBody>
          <a:bodyPr wrap="square" rtlCol="0">
            <a:spAutoFit/>
          </a:bodyPr>
          <a:lstStyle/>
          <a:p>
            <a:r>
              <a:rPr lang="en-US" sz="2800" dirty="0"/>
              <a:t>LEVEL-05</a:t>
            </a:r>
          </a:p>
        </p:txBody>
      </p:sp>
      <p:sp>
        <p:nvSpPr>
          <p:cNvPr id="9" name="TextBox 8">
            <a:extLst>
              <a:ext uri="{FF2B5EF4-FFF2-40B4-BE49-F238E27FC236}">
                <a16:creationId xmlns:a16="http://schemas.microsoft.com/office/drawing/2014/main" id="{A3258D95-E884-53B1-4F2E-CDAFB343E20A}"/>
              </a:ext>
            </a:extLst>
          </p:cNvPr>
          <p:cNvSpPr txBox="1"/>
          <p:nvPr/>
        </p:nvSpPr>
        <p:spPr>
          <a:xfrm>
            <a:off x="5086350" y="5705475"/>
            <a:ext cx="2686051" cy="523220"/>
          </a:xfrm>
          <a:prstGeom prst="rect">
            <a:avLst/>
          </a:prstGeom>
          <a:noFill/>
        </p:spPr>
        <p:txBody>
          <a:bodyPr wrap="square" rtlCol="0">
            <a:spAutoFit/>
          </a:bodyPr>
          <a:lstStyle/>
          <a:p>
            <a:r>
              <a:rPr lang="en-US" sz="2800" dirty="0"/>
              <a:t>LEVEL-05 MAP</a:t>
            </a:r>
          </a:p>
        </p:txBody>
      </p:sp>
      <p:pic>
        <p:nvPicPr>
          <p:cNvPr id="5" name="Picture 4">
            <a:extLst>
              <a:ext uri="{FF2B5EF4-FFF2-40B4-BE49-F238E27FC236}">
                <a16:creationId xmlns:a16="http://schemas.microsoft.com/office/drawing/2014/main" id="{0BD8E261-D059-FBB2-F336-3F698C31AB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5871" y="1924733"/>
            <a:ext cx="6600257" cy="3646054"/>
          </a:xfrm>
          <a:prstGeom prst="rect">
            <a:avLst/>
          </a:prstGeom>
        </p:spPr>
      </p:pic>
    </p:spTree>
    <p:extLst>
      <p:ext uri="{BB962C8B-B14F-4D97-AF65-F5344CB8AC3E}">
        <p14:creationId xmlns:p14="http://schemas.microsoft.com/office/powerpoint/2010/main" val="3100834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722945-DD19-3286-5AA1-836454C90127}"/>
              </a:ext>
            </a:extLst>
          </p:cNvPr>
          <p:cNvSpPr>
            <a:spLocks noGrp="1"/>
          </p:cNvSpPr>
          <p:nvPr>
            <p:ph type="ctrTitle"/>
          </p:nvPr>
        </p:nvSpPr>
        <p:spPr>
          <a:xfrm>
            <a:off x="2505074" y="238124"/>
            <a:ext cx="6962775" cy="685801"/>
          </a:xfrm>
          <a:gradFill>
            <a:gsLst>
              <a:gs pos="0">
                <a:schemeClr val="accent2">
                  <a:lumMod val="0"/>
                  <a:lumOff val="100000"/>
                </a:schemeClr>
              </a:gs>
              <a:gs pos="11000">
                <a:schemeClr val="accent2">
                  <a:lumMod val="0"/>
                  <a:lumOff val="100000"/>
                </a:schemeClr>
              </a:gs>
              <a:gs pos="100000">
                <a:schemeClr val="accent2">
                  <a:lumMod val="100000"/>
                </a:schemeClr>
              </a:gs>
            </a:gsLst>
            <a:path path="shape">
              <a:fillToRect l="50000" t="50000" r="50000" b="50000"/>
            </a:path>
          </a:gradFill>
        </p:spPr>
        <p:txBody>
          <a:bodyPr>
            <a:normAutofit/>
          </a:bodyPr>
          <a:lstStyle/>
          <a:p>
            <a:r>
              <a:rPr lang="en-US" sz="4000" dirty="0"/>
              <a:t>ALL LEVELS &amp; THEIR MAPS</a:t>
            </a:r>
          </a:p>
        </p:txBody>
      </p:sp>
      <p:sp>
        <p:nvSpPr>
          <p:cNvPr id="2" name="TextBox 1">
            <a:extLst>
              <a:ext uri="{FF2B5EF4-FFF2-40B4-BE49-F238E27FC236}">
                <a16:creationId xmlns:a16="http://schemas.microsoft.com/office/drawing/2014/main" id="{D941DF5C-C3AD-2962-0D7B-1E270C66379F}"/>
              </a:ext>
            </a:extLst>
          </p:cNvPr>
          <p:cNvSpPr txBox="1"/>
          <p:nvPr/>
        </p:nvSpPr>
        <p:spPr>
          <a:xfrm>
            <a:off x="5210173" y="1266825"/>
            <a:ext cx="1552575" cy="523220"/>
          </a:xfrm>
          <a:prstGeom prst="rect">
            <a:avLst/>
          </a:prstGeom>
          <a:solidFill>
            <a:schemeClr val="accent4">
              <a:lumMod val="60000"/>
              <a:lumOff val="40000"/>
            </a:schemeClr>
          </a:solidFill>
        </p:spPr>
        <p:txBody>
          <a:bodyPr wrap="square" rtlCol="0">
            <a:spAutoFit/>
          </a:bodyPr>
          <a:lstStyle/>
          <a:p>
            <a:r>
              <a:rPr lang="en-US" sz="2800" dirty="0"/>
              <a:t>LEVEL-06</a:t>
            </a:r>
          </a:p>
        </p:txBody>
      </p:sp>
      <p:sp>
        <p:nvSpPr>
          <p:cNvPr id="9" name="TextBox 8">
            <a:extLst>
              <a:ext uri="{FF2B5EF4-FFF2-40B4-BE49-F238E27FC236}">
                <a16:creationId xmlns:a16="http://schemas.microsoft.com/office/drawing/2014/main" id="{A3258D95-E884-53B1-4F2E-CDAFB343E20A}"/>
              </a:ext>
            </a:extLst>
          </p:cNvPr>
          <p:cNvSpPr txBox="1"/>
          <p:nvPr/>
        </p:nvSpPr>
        <p:spPr>
          <a:xfrm>
            <a:off x="5210173" y="6019800"/>
            <a:ext cx="2686051" cy="523220"/>
          </a:xfrm>
          <a:prstGeom prst="rect">
            <a:avLst/>
          </a:prstGeom>
          <a:noFill/>
        </p:spPr>
        <p:txBody>
          <a:bodyPr wrap="square" rtlCol="0">
            <a:spAutoFit/>
          </a:bodyPr>
          <a:lstStyle/>
          <a:p>
            <a:r>
              <a:rPr lang="en-US" sz="2800" dirty="0"/>
              <a:t>LEVEL-06 MAP</a:t>
            </a:r>
          </a:p>
        </p:txBody>
      </p:sp>
      <p:pic>
        <p:nvPicPr>
          <p:cNvPr id="5" name="Picture 4">
            <a:extLst>
              <a:ext uri="{FF2B5EF4-FFF2-40B4-BE49-F238E27FC236}">
                <a16:creationId xmlns:a16="http://schemas.microsoft.com/office/drawing/2014/main" id="{7881C580-D346-F75E-EC92-8E1BCF045E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4659" y="1969962"/>
            <a:ext cx="7724691" cy="4049838"/>
          </a:xfrm>
          <a:prstGeom prst="rect">
            <a:avLst/>
          </a:prstGeom>
        </p:spPr>
      </p:pic>
    </p:spTree>
    <p:extLst>
      <p:ext uri="{BB962C8B-B14F-4D97-AF65-F5344CB8AC3E}">
        <p14:creationId xmlns:p14="http://schemas.microsoft.com/office/powerpoint/2010/main" val="4213545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722945-DD19-3286-5AA1-836454C90127}"/>
              </a:ext>
            </a:extLst>
          </p:cNvPr>
          <p:cNvSpPr>
            <a:spLocks noGrp="1"/>
          </p:cNvSpPr>
          <p:nvPr>
            <p:ph type="ctrTitle"/>
          </p:nvPr>
        </p:nvSpPr>
        <p:spPr>
          <a:xfrm>
            <a:off x="1714500" y="238124"/>
            <a:ext cx="8596312" cy="1023937"/>
          </a:xfrm>
          <a:gradFill>
            <a:gsLst>
              <a:gs pos="0">
                <a:schemeClr val="accent2">
                  <a:lumMod val="0"/>
                  <a:lumOff val="100000"/>
                </a:schemeClr>
              </a:gs>
              <a:gs pos="11000">
                <a:schemeClr val="accent2">
                  <a:lumMod val="0"/>
                  <a:lumOff val="100000"/>
                </a:schemeClr>
              </a:gs>
              <a:gs pos="100000">
                <a:schemeClr val="accent2">
                  <a:lumMod val="100000"/>
                </a:schemeClr>
              </a:gs>
            </a:gsLst>
            <a:path path="shape">
              <a:fillToRect l="50000" t="50000" r="50000" b="50000"/>
            </a:path>
          </a:gradFill>
        </p:spPr>
        <p:txBody>
          <a:bodyPr>
            <a:normAutofit/>
          </a:bodyPr>
          <a:lstStyle/>
          <a:p>
            <a:r>
              <a:rPr lang="en-US" sz="4400" b="1" dirty="0"/>
              <a:t>AI PLAYER AND THEIR MOVEMENT</a:t>
            </a:r>
          </a:p>
        </p:txBody>
      </p:sp>
      <p:sp>
        <p:nvSpPr>
          <p:cNvPr id="2" name="TextBox 1">
            <a:extLst>
              <a:ext uri="{FF2B5EF4-FFF2-40B4-BE49-F238E27FC236}">
                <a16:creationId xmlns:a16="http://schemas.microsoft.com/office/drawing/2014/main" id="{8A7BBCE4-3282-33E4-A7B8-153751FD69F8}"/>
              </a:ext>
            </a:extLst>
          </p:cNvPr>
          <p:cNvSpPr txBox="1"/>
          <p:nvPr/>
        </p:nvSpPr>
        <p:spPr>
          <a:xfrm>
            <a:off x="4948237" y="1638300"/>
            <a:ext cx="3381375" cy="461665"/>
          </a:xfrm>
          <a:prstGeom prst="rect">
            <a:avLst/>
          </a:prstGeom>
          <a:gradFill>
            <a:gsLst>
              <a:gs pos="0">
                <a:schemeClr val="accent2">
                  <a:lumMod val="0"/>
                  <a:lumOff val="100000"/>
                </a:schemeClr>
              </a:gs>
              <a:gs pos="11000">
                <a:schemeClr val="accent2">
                  <a:lumMod val="0"/>
                  <a:lumOff val="100000"/>
                </a:schemeClr>
              </a:gs>
              <a:gs pos="100000">
                <a:schemeClr val="accent2">
                  <a:lumMod val="100000"/>
                </a:schemeClr>
              </a:gs>
            </a:gsLst>
            <a:path path="shape">
              <a:fillToRect l="50000" t="50000" r="50000" b="50000"/>
            </a:path>
          </a:gradFill>
        </p:spPr>
        <p:txBody>
          <a:bodyPr wrap="square" rtlCol="0">
            <a:spAutoFit/>
          </a:bodyPr>
          <a:lstStyle/>
          <a:p>
            <a:pPr algn="ctr"/>
            <a:r>
              <a:rPr lang="en-US" sz="2400" dirty="0"/>
              <a:t>PLAYER’S DETECTION</a:t>
            </a:r>
          </a:p>
        </p:txBody>
      </p:sp>
      <p:pic>
        <p:nvPicPr>
          <p:cNvPr id="5" name="Picture 4">
            <a:extLst>
              <a:ext uri="{FF2B5EF4-FFF2-40B4-BE49-F238E27FC236}">
                <a16:creationId xmlns:a16="http://schemas.microsoft.com/office/drawing/2014/main" id="{20016EC7-E837-0683-A89F-7546230E89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1" y="2305049"/>
            <a:ext cx="4924424" cy="3588741"/>
          </a:xfrm>
          <a:prstGeom prst="rect">
            <a:avLst/>
          </a:prstGeom>
        </p:spPr>
      </p:pic>
      <p:pic>
        <p:nvPicPr>
          <p:cNvPr id="8" name="Picture 7">
            <a:extLst>
              <a:ext uri="{FF2B5EF4-FFF2-40B4-BE49-F238E27FC236}">
                <a16:creationId xmlns:a16="http://schemas.microsoft.com/office/drawing/2014/main" id="{5372E72E-CDF2-71E1-DD12-6287584D8A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2587" y="2305049"/>
            <a:ext cx="2752163" cy="3759895"/>
          </a:xfrm>
          <a:prstGeom prst="rect">
            <a:avLst/>
          </a:prstGeom>
        </p:spPr>
      </p:pic>
      <p:sp>
        <p:nvSpPr>
          <p:cNvPr id="9" name="TextBox 8">
            <a:extLst>
              <a:ext uri="{FF2B5EF4-FFF2-40B4-BE49-F238E27FC236}">
                <a16:creationId xmlns:a16="http://schemas.microsoft.com/office/drawing/2014/main" id="{44107C0B-FE80-233A-9210-E39543FB4372}"/>
              </a:ext>
            </a:extLst>
          </p:cNvPr>
          <p:cNvSpPr txBox="1"/>
          <p:nvPr/>
        </p:nvSpPr>
        <p:spPr>
          <a:xfrm>
            <a:off x="581025" y="6153150"/>
            <a:ext cx="4057650" cy="369332"/>
          </a:xfrm>
          <a:prstGeom prst="rect">
            <a:avLst/>
          </a:prstGeom>
          <a:noFill/>
        </p:spPr>
        <p:txBody>
          <a:bodyPr wrap="square" rtlCol="0">
            <a:spAutoFit/>
          </a:bodyPr>
          <a:lstStyle/>
          <a:p>
            <a:r>
              <a:rPr lang="en-US" b="1" i="1" dirty="0"/>
              <a:t>AI PLAYER DETECTION THROUGH RAY</a:t>
            </a:r>
          </a:p>
        </p:txBody>
      </p:sp>
      <p:sp>
        <p:nvSpPr>
          <p:cNvPr id="10" name="TextBox 9">
            <a:extLst>
              <a:ext uri="{FF2B5EF4-FFF2-40B4-BE49-F238E27FC236}">
                <a16:creationId xmlns:a16="http://schemas.microsoft.com/office/drawing/2014/main" id="{4E734EEA-775C-80F6-C0C6-DA8173A94B1E}"/>
              </a:ext>
            </a:extLst>
          </p:cNvPr>
          <p:cNvSpPr txBox="1"/>
          <p:nvPr/>
        </p:nvSpPr>
        <p:spPr>
          <a:xfrm>
            <a:off x="8167968" y="6250544"/>
            <a:ext cx="3581400" cy="369332"/>
          </a:xfrm>
          <a:prstGeom prst="rect">
            <a:avLst/>
          </a:prstGeom>
          <a:noFill/>
        </p:spPr>
        <p:txBody>
          <a:bodyPr wrap="square" rtlCol="0">
            <a:spAutoFit/>
          </a:bodyPr>
          <a:lstStyle/>
          <a:p>
            <a:r>
              <a:rPr lang="en-US" b="1" i="1" dirty="0"/>
              <a:t>SCRIPT FOR THE PLAYER DETECTION</a:t>
            </a:r>
          </a:p>
        </p:txBody>
      </p:sp>
    </p:spTree>
    <p:extLst>
      <p:ext uri="{BB962C8B-B14F-4D97-AF65-F5344CB8AC3E}">
        <p14:creationId xmlns:p14="http://schemas.microsoft.com/office/powerpoint/2010/main" val="332826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722945-DD19-3286-5AA1-836454C90127}"/>
              </a:ext>
            </a:extLst>
          </p:cNvPr>
          <p:cNvSpPr>
            <a:spLocks noGrp="1"/>
          </p:cNvSpPr>
          <p:nvPr>
            <p:ph type="ctrTitle"/>
          </p:nvPr>
        </p:nvSpPr>
        <p:spPr>
          <a:xfrm>
            <a:off x="1333500" y="295275"/>
            <a:ext cx="9144000" cy="833438"/>
          </a:xfrm>
          <a:gradFill>
            <a:gsLst>
              <a:gs pos="0">
                <a:schemeClr val="accent2">
                  <a:lumMod val="0"/>
                  <a:lumOff val="100000"/>
                </a:schemeClr>
              </a:gs>
              <a:gs pos="11000">
                <a:schemeClr val="accent2">
                  <a:lumMod val="0"/>
                  <a:lumOff val="100000"/>
                </a:schemeClr>
              </a:gs>
              <a:gs pos="100000">
                <a:schemeClr val="accent2">
                  <a:lumMod val="100000"/>
                </a:schemeClr>
              </a:gs>
            </a:gsLst>
            <a:path path="shape">
              <a:fillToRect l="50000" t="50000" r="50000" b="50000"/>
            </a:path>
          </a:gradFill>
        </p:spPr>
        <p:txBody>
          <a:bodyPr>
            <a:normAutofit/>
          </a:bodyPr>
          <a:lstStyle/>
          <a:p>
            <a:r>
              <a:rPr lang="en-US" sz="3600" b="1" i="1" dirty="0"/>
              <a:t>AI MOVEMENT ON THE SURFACE</a:t>
            </a:r>
          </a:p>
        </p:txBody>
      </p:sp>
      <p:sp>
        <p:nvSpPr>
          <p:cNvPr id="6" name="Subtitle 5">
            <a:extLst>
              <a:ext uri="{FF2B5EF4-FFF2-40B4-BE49-F238E27FC236}">
                <a16:creationId xmlns:a16="http://schemas.microsoft.com/office/drawing/2014/main" id="{C9F8278A-919C-2651-0037-073120416FA1}"/>
              </a:ext>
            </a:extLst>
          </p:cNvPr>
          <p:cNvSpPr>
            <a:spLocks noGrp="1"/>
          </p:cNvSpPr>
          <p:nvPr>
            <p:ph type="subTitle" idx="1"/>
          </p:nvPr>
        </p:nvSpPr>
        <p:spPr>
          <a:xfrm>
            <a:off x="1333500" y="1563688"/>
            <a:ext cx="9144000" cy="1065212"/>
          </a:xfrm>
        </p:spPr>
        <p:txBody>
          <a:bodyPr/>
          <a:lstStyle/>
          <a:p>
            <a:r>
              <a:rPr lang="en-US" b="1" dirty="0">
                <a:highlight>
                  <a:srgbClr val="00FF00"/>
                </a:highlight>
              </a:rPr>
              <a:t>TO MOVE DIFFERENT PLACES I USED NAVMESH HERE.IT IS AN INBUILT SYSTEM OF THE UNITY</a:t>
            </a:r>
          </a:p>
        </p:txBody>
      </p:sp>
      <p:pic>
        <p:nvPicPr>
          <p:cNvPr id="3" name="Picture 2">
            <a:extLst>
              <a:ext uri="{FF2B5EF4-FFF2-40B4-BE49-F238E27FC236}">
                <a16:creationId xmlns:a16="http://schemas.microsoft.com/office/drawing/2014/main" id="{32A5C786-C699-6C3A-16E7-8A133FC0CD50}"/>
              </a:ext>
            </a:extLst>
          </p:cNvPr>
          <p:cNvPicPr>
            <a:picLocks noChangeAspect="1"/>
          </p:cNvPicPr>
          <p:nvPr/>
        </p:nvPicPr>
        <p:blipFill rotWithShape="1">
          <a:blip r:embed="rId3">
            <a:extLst>
              <a:ext uri="{28A0092B-C50C-407E-A947-70E740481C1C}">
                <a14:useLocalDpi xmlns:a14="http://schemas.microsoft.com/office/drawing/2010/main" val="0"/>
              </a:ext>
            </a:extLst>
          </a:blip>
          <a:srcRect r="24161"/>
          <a:stretch/>
        </p:blipFill>
        <p:spPr>
          <a:xfrm>
            <a:off x="133671" y="2505292"/>
            <a:ext cx="3066729" cy="3146088"/>
          </a:xfrm>
          <a:prstGeom prst="rect">
            <a:avLst/>
          </a:prstGeom>
        </p:spPr>
      </p:pic>
      <p:pic>
        <p:nvPicPr>
          <p:cNvPr id="7" name="Picture 6">
            <a:extLst>
              <a:ext uri="{FF2B5EF4-FFF2-40B4-BE49-F238E27FC236}">
                <a16:creationId xmlns:a16="http://schemas.microsoft.com/office/drawing/2014/main" id="{3ED3AC42-77DA-0AF2-1034-6F743E4026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6473" y="2505292"/>
            <a:ext cx="2883538" cy="3022336"/>
          </a:xfrm>
          <a:prstGeom prst="rect">
            <a:avLst/>
          </a:prstGeom>
        </p:spPr>
      </p:pic>
      <p:pic>
        <p:nvPicPr>
          <p:cNvPr id="9" name="Picture 8">
            <a:extLst>
              <a:ext uri="{FF2B5EF4-FFF2-40B4-BE49-F238E27FC236}">
                <a16:creationId xmlns:a16="http://schemas.microsoft.com/office/drawing/2014/main" id="{58BC1714-DF40-62FB-E82F-746A5DDB3E22}"/>
              </a:ext>
            </a:extLst>
          </p:cNvPr>
          <p:cNvPicPr>
            <a:picLocks noChangeAspect="1"/>
          </p:cNvPicPr>
          <p:nvPr/>
        </p:nvPicPr>
        <p:blipFill rotWithShape="1">
          <a:blip r:embed="rId5">
            <a:extLst>
              <a:ext uri="{28A0092B-C50C-407E-A947-70E740481C1C}">
                <a14:useLocalDpi xmlns:a14="http://schemas.microsoft.com/office/drawing/2010/main" val="0"/>
              </a:ext>
            </a:extLst>
          </a:blip>
          <a:srcRect l="21745"/>
          <a:stretch/>
        </p:blipFill>
        <p:spPr>
          <a:xfrm>
            <a:off x="7019925" y="2457752"/>
            <a:ext cx="4333875" cy="3117415"/>
          </a:xfrm>
          <a:prstGeom prst="rect">
            <a:avLst/>
          </a:prstGeom>
        </p:spPr>
      </p:pic>
      <p:sp>
        <p:nvSpPr>
          <p:cNvPr id="10" name="TextBox 9">
            <a:extLst>
              <a:ext uri="{FF2B5EF4-FFF2-40B4-BE49-F238E27FC236}">
                <a16:creationId xmlns:a16="http://schemas.microsoft.com/office/drawing/2014/main" id="{CF8A118D-2905-E269-4B4F-0556727FA365}"/>
              </a:ext>
            </a:extLst>
          </p:cNvPr>
          <p:cNvSpPr txBox="1"/>
          <p:nvPr/>
        </p:nvSpPr>
        <p:spPr>
          <a:xfrm>
            <a:off x="133671" y="6000750"/>
            <a:ext cx="2866704" cy="646331"/>
          </a:xfrm>
          <a:prstGeom prst="rect">
            <a:avLst/>
          </a:prstGeom>
          <a:noFill/>
        </p:spPr>
        <p:txBody>
          <a:bodyPr wrap="square" rtlCol="0">
            <a:spAutoFit/>
          </a:bodyPr>
          <a:lstStyle/>
          <a:p>
            <a:r>
              <a:rPr lang="en-US" b="1" i="1" dirty="0"/>
              <a:t>THE AI NAVIGATION SYSTEM OF UNITY</a:t>
            </a:r>
          </a:p>
        </p:txBody>
      </p:sp>
      <p:sp>
        <p:nvSpPr>
          <p:cNvPr id="11" name="TextBox 10">
            <a:extLst>
              <a:ext uri="{FF2B5EF4-FFF2-40B4-BE49-F238E27FC236}">
                <a16:creationId xmlns:a16="http://schemas.microsoft.com/office/drawing/2014/main" id="{E3F4AC57-79FF-B383-7B28-391016B055D8}"/>
              </a:ext>
            </a:extLst>
          </p:cNvPr>
          <p:cNvSpPr txBox="1"/>
          <p:nvPr/>
        </p:nvSpPr>
        <p:spPr>
          <a:xfrm>
            <a:off x="3507898" y="5916394"/>
            <a:ext cx="2866704" cy="646331"/>
          </a:xfrm>
          <a:prstGeom prst="rect">
            <a:avLst/>
          </a:prstGeom>
          <a:noFill/>
        </p:spPr>
        <p:txBody>
          <a:bodyPr wrap="square" rtlCol="0">
            <a:spAutoFit/>
          </a:bodyPr>
          <a:lstStyle/>
          <a:p>
            <a:r>
              <a:rPr lang="en-US" b="1" i="1" dirty="0"/>
              <a:t>NAVMESH SURFACE(USED IN THR GROUND)</a:t>
            </a:r>
          </a:p>
        </p:txBody>
      </p:sp>
      <p:sp>
        <p:nvSpPr>
          <p:cNvPr id="12" name="TextBox 11">
            <a:extLst>
              <a:ext uri="{FF2B5EF4-FFF2-40B4-BE49-F238E27FC236}">
                <a16:creationId xmlns:a16="http://schemas.microsoft.com/office/drawing/2014/main" id="{A05F8495-11D6-2F69-0F52-891C49B260C6}"/>
              </a:ext>
            </a:extLst>
          </p:cNvPr>
          <p:cNvSpPr txBox="1"/>
          <p:nvPr/>
        </p:nvSpPr>
        <p:spPr>
          <a:xfrm>
            <a:off x="7162800" y="5916394"/>
            <a:ext cx="4191000" cy="646331"/>
          </a:xfrm>
          <a:prstGeom prst="rect">
            <a:avLst/>
          </a:prstGeom>
          <a:noFill/>
        </p:spPr>
        <p:txBody>
          <a:bodyPr wrap="square" rtlCol="0">
            <a:spAutoFit/>
          </a:bodyPr>
          <a:lstStyle/>
          <a:p>
            <a:r>
              <a:rPr lang="en-US" dirty="0"/>
              <a:t>THIS IS HOW IT LOOKS LIKE AFTER USING THE SYSTEM</a:t>
            </a:r>
          </a:p>
        </p:txBody>
      </p:sp>
    </p:spTree>
    <p:extLst>
      <p:ext uri="{BB962C8B-B14F-4D97-AF65-F5344CB8AC3E}">
        <p14:creationId xmlns:p14="http://schemas.microsoft.com/office/powerpoint/2010/main" val="3213471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722945-DD19-3286-5AA1-836454C90127}"/>
              </a:ext>
            </a:extLst>
          </p:cNvPr>
          <p:cNvSpPr>
            <a:spLocks noGrp="1"/>
          </p:cNvSpPr>
          <p:nvPr>
            <p:ph type="ctrTitle"/>
          </p:nvPr>
        </p:nvSpPr>
        <p:spPr>
          <a:xfrm>
            <a:off x="1524000" y="495299"/>
            <a:ext cx="9144000" cy="838201"/>
          </a:xfrm>
          <a:gradFill>
            <a:gsLst>
              <a:gs pos="0">
                <a:schemeClr val="accent2">
                  <a:lumMod val="0"/>
                  <a:lumOff val="100000"/>
                </a:schemeClr>
              </a:gs>
              <a:gs pos="11000">
                <a:schemeClr val="accent2">
                  <a:lumMod val="0"/>
                  <a:lumOff val="100000"/>
                </a:schemeClr>
              </a:gs>
              <a:gs pos="100000">
                <a:schemeClr val="accent2">
                  <a:lumMod val="100000"/>
                </a:schemeClr>
              </a:gs>
            </a:gsLst>
            <a:path path="shape">
              <a:fillToRect l="50000" t="50000" r="50000" b="50000"/>
            </a:path>
          </a:gradFill>
        </p:spPr>
        <p:txBody>
          <a:bodyPr>
            <a:normAutofit/>
          </a:bodyPr>
          <a:lstStyle/>
          <a:p>
            <a:r>
              <a:rPr lang="en-US" sz="3600" b="1" i="1" dirty="0"/>
              <a:t>PLAYER’S MOVEMENT AND RIFLE</a:t>
            </a:r>
          </a:p>
        </p:txBody>
      </p:sp>
      <p:pic>
        <p:nvPicPr>
          <p:cNvPr id="3" name="Picture 2">
            <a:extLst>
              <a:ext uri="{FF2B5EF4-FFF2-40B4-BE49-F238E27FC236}">
                <a16:creationId xmlns:a16="http://schemas.microsoft.com/office/drawing/2014/main" id="{2805962A-6C75-9FDE-A69C-7121CB4E9D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587" y="2176563"/>
            <a:ext cx="3228433" cy="2624037"/>
          </a:xfrm>
          <a:prstGeom prst="rect">
            <a:avLst/>
          </a:prstGeom>
        </p:spPr>
      </p:pic>
      <p:pic>
        <p:nvPicPr>
          <p:cNvPr id="7" name="Picture 6">
            <a:extLst>
              <a:ext uri="{FF2B5EF4-FFF2-40B4-BE49-F238E27FC236}">
                <a16:creationId xmlns:a16="http://schemas.microsoft.com/office/drawing/2014/main" id="{9D6F9B9D-A68F-4582-3A8D-435FCF5B48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1905" y="1992487"/>
            <a:ext cx="2833369" cy="2808113"/>
          </a:xfrm>
          <a:prstGeom prst="rect">
            <a:avLst/>
          </a:prstGeom>
        </p:spPr>
      </p:pic>
      <p:pic>
        <p:nvPicPr>
          <p:cNvPr id="9" name="Picture 8">
            <a:extLst>
              <a:ext uri="{FF2B5EF4-FFF2-40B4-BE49-F238E27FC236}">
                <a16:creationId xmlns:a16="http://schemas.microsoft.com/office/drawing/2014/main" id="{2E36877D-7583-FA92-5949-EDFDDA2204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3950" y="2283277"/>
            <a:ext cx="4147575" cy="2510229"/>
          </a:xfrm>
          <a:prstGeom prst="rect">
            <a:avLst/>
          </a:prstGeom>
        </p:spPr>
      </p:pic>
      <p:sp>
        <p:nvSpPr>
          <p:cNvPr id="10" name="TextBox 9">
            <a:extLst>
              <a:ext uri="{FF2B5EF4-FFF2-40B4-BE49-F238E27FC236}">
                <a16:creationId xmlns:a16="http://schemas.microsoft.com/office/drawing/2014/main" id="{2C0718F2-91FC-971C-33AB-750698CABF8F}"/>
              </a:ext>
            </a:extLst>
          </p:cNvPr>
          <p:cNvSpPr txBox="1"/>
          <p:nvPr/>
        </p:nvSpPr>
        <p:spPr>
          <a:xfrm>
            <a:off x="323850" y="5105400"/>
            <a:ext cx="3138170" cy="369332"/>
          </a:xfrm>
          <a:prstGeom prst="rect">
            <a:avLst/>
          </a:prstGeom>
          <a:noFill/>
        </p:spPr>
        <p:txBody>
          <a:bodyPr wrap="square" rtlCol="0">
            <a:spAutoFit/>
          </a:bodyPr>
          <a:lstStyle/>
          <a:p>
            <a:r>
              <a:rPr lang="en-US" b="1" i="1" dirty="0"/>
              <a:t>THE HIERARCHY OF THE RIFLE</a:t>
            </a:r>
          </a:p>
        </p:txBody>
      </p:sp>
      <p:sp>
        <p:nvSpPr>
          <p:cNvPr id="11" name="TextBox 10">
            <a:extLst>
              <a:ext uri="{FF2B5EF4-FFF2-40B4-BE49-F238E27FC236}">
                <a16:creationId xmlns:a16="http://schemas.microsoft.com/office/drawing/2014/main" id="{0BADCD48-7F03-2148-5303-B636F8C9E43F}"/>
              </a:ext>
            </a:extLst>
          </p:cNvPr>
          <p:cNvSpPr txBox="1"/>
          <p:nvPr/>
        </p:nvSpPr>
        <p:spPr>
          <a:xfrm>
            <a:off x="4688840" y="5086350"/>
            <a:ext cx="3138170" cy="369332"/>
          </a:xfrm>
          <a:prstGeom prst="rect">
            <a:avLst/>
          </a:prstGeom>
          <a:noFill/>
        </p:spPr>
        <p:txBody>
          <a:bodyPr wrap="square" rtlCol="0">
            <a:spAutoFit/>
          </a:bodyPr>
          <a:lstStyle/>
          <a:p>
            <a:r>
              <a:rPr lang="en-US" b="1" i="1" dirty="0"/>
              <a:t>RIFLE IN THE GAMESCENE</a:t>
            </a:r>
          </a:p>
        </p:txBody>
      </p:sp>
      <p:sp>
        <p:nvSpPr>
          <p:cNvPr id="12" name="TextBox 11">
            <a:extLst>
              <a:ext uri="{FF2B5EF4-FFF2-40B4-BE49-F238E27FC236}">
                <a16:creationId xmlns:a16="http://schemas.microsoft.com/office/drawing/2014/main" id="{C19E2377-7C87-0DE3-5A91-995D761F0C05}"/>
              </a:ext>
            </a:extLst>
          </p:cNvPr>
          <p:cNvSpPr txBox="1"/>
          <p:nvPr/>
        </p:nvSpPr>
        <p:spPr>
          <a:xfrm>
            <a:off x="9053830" y="5086350"/>
            <a:ext cx="3138170" cy="369332"/>
          </a:xfrm>
          <a:prstGeom prst="rect">
            <a:avLst/>
          </a:prstGeom>
          <a:noFill/>
        </p:spPr>
        <p:txBody>
          <a:bodyPr wrap="square" rtlCol="0">
            <a:spAutoFit/>
          </a:bodyPr>
          <a:lstStyle/>
          <a:p>
            <a:r>
              <a:rPr lang="en-US" b="1" i="1" dirty="0"/>
              <a:t>THE SETTING FOR THE RIFLE</a:t>
            </a:r>
          </a:p>
        </p:txBody>
      </p:sp>
    </p:spTree>
    <p:extLst>
      <p:ext uri="{BB962C8B-B14F-4D97-AF65-F5344CB8AC3E}">
        <p14:creationId xmlns:p14="http://schemas.microsoft.com/office/powerpoint/2010/main" val="317247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722945-DD19-3286-5AA1-836454C90127}"/>
              </a:ext>
            </a:extLst>
          </p:cNvPr>
          <p:cNvSpPr>
            <a:spLocks noGrp="1"/>
          </p:cNvSpPr>
          <p:nvPr>
            <p:ph type="ctrTitle"/>
          </p:nvPr>
        </p:nvSpPr>
        <p:spPr>
          <a:xfrm>
            <a:off x="1524000" y="173037"/>
            <a:ext cx="9144000" cy="1033463"/>
          </a:xfrm>
          <a:gradFill>
            <a:gsLst>
              <a:gs pos="0">
                <a:schemeClr val="accent2">
                  <a:lumMod val="0"/>
                  <a:lumOff val="100000"/>
                </a:schemeClr>
              </a:gs>
              <a:gs pos="11000">
                <a:schemeClr val="accent2">
                  <a:lumMod val="0"/>
                  <a:lumOff val="100000"/>
                </a:schemeClr>
              </a:gs>
              <a:gs pos="100000">
                <a:schemeClr val="accent2">
                  <a:lumMod val="100000"/>
                </a:schemeClr>
              </a:gs>
            </a:gsLst>
            <a:path path="shape">
              <a:fillToRect l="50000" t="50000" r="50000" b="50000"/>
            </a:path>
          </a:gradFill>
        </p:spPr>
        <p:txBody>
          <a:bodyPr/>
          <a:lstStyle/>
          <a:p>
            <a:r>
              <a:rPr lang="en-US" dirty="0"/>
              <a:t>THE ZOMBIE POWER(FLAME)</a:t>
            </a:r>
          </a:p>
        </p:txBody>
      </p:sp>
      <p:sp>
        <p:nvSpPr>
          <p:cNvPr id="6" name="Subtitle 5">
            <a:extLst>
              <a:ext uri="{FF2B5EF4-FFF2-40B4-BE49-F238E27FC236}">
                <a16:creationId xmlns:a16="http://schemas.microsoft.com/office/drawing/2014/main" id="{C9F8278A-919C-2651-0037-073120416FA1}"/>
              </a:ext>
            </a:extLst>
          </p:cNvPr>
          <p:cNvSpPr>
            <a:spLocks noGrp="1"/>
          </p:cNvSpPr>
          <p:nvPr>
            <p:ph type="subTitle" idx="1"/>
          </p:nvPr>
        </p:nvSpPr>
        <p:spPr>
          <a:xfrm>
            <a:off x="1228725" y="1773238"/>
            <a:ext cx="9144000" cy="865187"/>
          </a:xfrm>
        </p:spPr>
        <p:txBody>
          <a:bodyPr/>
          <a:lstStyle/>
          <a:p>
            <a:pPr algn="l"/>
            <a:r>
              <a:rPr lang="en-US" b="1" dirty="0">
                <a:highlight>
                  <a:srgbClr val="00FF00"/>
                </a:highlight>
              </a:rPr>
              <a:t>THE ZOMBIE HAS A POWER TO KILL THE PLAYER AND THAT IS THEIR FLAME</a:t>
            </a:r>
          </a:p>
        </p:txBody>
      </p:sp>
      <p:pic>
        <p:nvPicPr>
          <p:cNvPr id="3" name="Picture 2">
            <a:extLst>
              <a:ext uri="{FF2B5EF4-FFF2-40B4-BE49-F238E27FC236}">
                <a16:creationId xmlns:a16="http://schemas.microsoft.com/office/drawing/2014/main" id="{F7A587A8-16F8-B175-8223-5B6C1A9FA7D6}"/>
              </a:ext>
            </a:extLst>
          </p:cNvPr>
          <p:cNvPicPr>
            <a:picLocks noChangeAspect="1"/>
          </p:cNvPicPr>
          <p:nvPr/>
        </p:nvPicPr>
        <p:blipFill rotWithShape="1">
          <a:blip r:embed="rId3">
            <a:extLst>
              <a:ext uri="{28A0092B-C50C-407E-A947-70E740481C1C}">
                <a14:useLocalDpi xmlns:a14="http://schemas.microsoft.com/office/drawing/2010/main" val="0"/>
              </a:ext>
            </a:extLst>
          </a:blip>
          <a:srcRect l="33981"/>
          <a:stretch/>
        </p:blipFill>
        <p:spPr>
          <a:xfrm>
            <a:off x="145539" y="2638425"/>
            <a:ext cx="3347472" cy="2815746"/>
          </a:xfrm>
          <a:prstGeom prst="rect">
            <a:avLst/>
          </a:prstGeom>
        </p:spPr>
      </p:pic>
      <p:pic>
        <p:nvPicPr>
          <p:cNvPr id="7" name="Picture 6">
            <a:extLst>
              <a:ext uri="{FF2B5EF4-FFF2-40B4-BE49-F238E27FC236}">
                <a16:creationId xmlns:a16="http://schemas.microsoft.com/office/drawing/2014/main" id="{BE48D4EF-E4D2-8FCF-B759-9994157DF6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9830" y="2720496"/>
            <a:ext cx="3626303" cy="2733675"/>
          </a:xfrm>
          <a:prstGeom prst="rect">
            <a:avLst/>
          </a:prstGeom>
        </p:spPr>
      </p:pic>
      <p:pic>
        <p:nvPicPr>
          <p:cNvPr id="9" name="Picture 8">
            <a:extLst>
              <a:ext uri="{FF2B5EF4-FFF2-40B4-BE49-F238E27FC236}">
                <a16:creationId xmlns:a16="http://schemas.microsoft.com/office/drawing/2014/main" id="{D272D3C0-3682-8B14-F324-625891A488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9008" y="2679460"/>
            <a:ext cx="2064567" cy="2733675"/>
          </a:xfrm>
          <a:prstGeom prst="rect">
            <a:avLst/>
          </a:prstGeom>
        </p:spPr>
      </p:pic>
      <p:pic>
        <p:nvPicPr>
          <p:cNvPr id="11" name="Picture 10">
            <a:extLst>
              <a:ext uri="{FF2B5EF4-FFF2-40B4-BE49-F238E27FC236}">
                <a16:creationId xmlns:a16="http://schemas.microsoft.com/office/drawing/2014/main" id="{6BCF22B5-9254-C262-140A-BDC302D1E6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90641" y="2638425"/>
            <a:ext cx="2255820" cy="2733675"/>
          </a:xfrm>
          <a:prstGeom prst="rect">
            <a:avLst/>
          </a:prstGeom>
        </p:spPr>
      </p:pic>
      <p:sp>
        <p:nvSpPr>
          <p:cNvPr id="12" name="TextBox 11">
            <a:extLst>
              <a:ext uri="{FF2B5EF4-FFF2-40B4-BE49-F238E27FC236}">
                <a16:creationId xmlns:a16="http://schemas.microsoft.com/office/drawing/2014/main" id="{722DB568-7ECF-8966-0384-B73418D7A737}"/>
              </a:ext>
            </a:extLst>
          </p:cNvPr>
          <p:cNvSpPr txBox="1"/>
          <p:nvPr/>
        </p:nvSpPr>
        <p:spPr>
          <a:xfrm>
            <a:off x="304800" y="5743575"/>
            <a:ext cx="2952750" cy="369332"/>
          </a:xfrm>
          <a:prstGeom prst="rect">
            <a:avLst/>
          </a:prstGeom>
          <a:noFill/>
        </p:spPr>
        <p:txBody>
          <a:bodyPr wrap="square" rtlCol="0">
            <a:spAutoFit/>
          </a:bodyPr>
          <a:lstStyle/>
          <a:p>
            <a:r>
              <a:rPr lang="en-US" b="1" i="1" dirty="0"/>
              <a:t>THE FLAME OF THE ZOMBIE</a:t>
            </a:r>
          </a:p>
        </p:txBody>
      </p:sp>
      <p:sp>
        <p:nvSpPr>
          <p:cNvPr id="13" name="TextBox 12">
            <a:extLst>
              <a:ext uri="{FF2B5EF4-FFF2-40B4-BE49-F238E27FC236}">
                <a16:creationId xmlns:a16="http://schemas.microsoft.com/office/drawing/2014/main" id="{D858EEDC-900A-966A-5478-C7512AE455C2}"/>
              </a:ext>
            </a:extLst>
          </p:cNvPr>
          <p:cNvSpPr txBox="1"/>
          <p:nvPr/>
        </p:nvSpPr>
        <p:spPr>
          <a:xfrm>
            <a:off x="3638550" y="5682734"/>
            <a:ext cx="3295650" cy="369332"/>
          </a:xfrm>
          <a:prstGeom prst="rect">
            <a:avLst/>
          </a:prstGeom>
          <a:noFill/>
        </p:spPr>
        <p:txBody>
          <a:bodyPr wrap="square" rtlCol="0">
            <a:spAutoFit/>
          </a:bodyPr>
          <a:lstStyle/>
          <a:p>
            <a:r>
              <a:rPr lang="en-US" b="1" i="1" dirty="0"/>
              <a:t>THE COLLISION FOR THE FLAME</a:t>
            </a:r>
          </a:p>
        </p:txBody>
      </p:sp>
      <p:sp>
        <p:nvSpPr>
          <p:cNvPr id="14" name="TextBox 13">
            <a:extLst>
              <a:ext uri="{FF2B5EF4-FFF2-40B4-BE49-F238E27FC236}">
                <a16:creationId xmlns:a16="http://schemas.microsoft.com/office/drawing/2014/main" id="{4FFCC893-1225-87DD-2EEE-6E0718F4BFED}"/>
              </a:ext>
            </a:extLst>
          </p:cNvPr>
          <p:cNvSpPr txBox="1"/>
          <p:nvPr/>
        </p:nvSpPr>
        <p:spPr>
          <a:xfrm>
            <a:off x="7315200" y="5544234"/>
            <a:ext cx="2143125" cy="646331"/>
          </a:xfrm>
          <a:prstGeom prst="rect">
            <a:avLst/>
          </a:prstGeom>
          <a:noFill/>
        </p:spPr>
        <p:txBody>
          <a:bodyPr wrap="square" rtlCol="0">
            <a:spAutoFit/>
          </a:bodyPr>
          <a:lstStyle/>
          <a:p>
            <a:r>
              <a:rPr lang="en-US" b="1" i="1" dirty="0"/>
              <a:t>HIERARCHY OF THE ZOMBIE</a:t>
            </a:r>
          </a:p>
        </p:txBody>
      </p:sp>
      <p:sp>
        <p:nvSpPr>
          <p:cNvPr id="15" name="TextBox 14">
            <a:extLst>
              <a:ext uri="{FF2B5EF4-FFF2-40B4-BE49-F238E27FC236}">
                <a16:creationId xmlns:a16="http://schemas.microsoft.com/office/drawing/2014/main" id="{369DADBA-56E9-230B-2F6B-F3114C87497B}"/>
              </a:ext>
            </a:extLst>
          </p:cNvPr>
          <p:cNvSpPr txBox="1"/>
          <p:nvPr/>
        </p:nvSpPr>
        <p:spPr>
          <a:xfrm>
            <a:off x="9790641" y="5682734"/>
            <a:ext cx="2143125" cy="369332"/>
          </a:xfrm>
          <a:prstGeom prst="rect">
            <a:avLst/>
          </a:prstGeom>
          <a:noFill/>
        </p:spPr>
        <p:txBody>
          <a:bodyPr wrap="square" rtlCol="0">
            <a:spAutoFit/>
          </a:bodyPr>
          <a:lstStyle/>
          <a:p>
            <a:r>
              <a:rPr lang="en-US" b="1" i="1" dirty="0"/>
              <a:t>PARTICLE SYSTEM</a:t>
            </a:r>
          </a:p>
        </p:txBody>
      </p:sp>
    </p:spTree>
    <p:extLst>
      <p:ext uri="{BB962C8B-B14F-4D97-AF65-F5344CB8AC3E}">
        <p14:creationId xmlns:p14="http://schemas.microsoft.com/office/powerpoint/2010/main" val="3380347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722945-DD19-3286-5AA1-836454C90127}"/>
              </a:ext>
            </a:extLst>
          </p:cNvPr>
          <p:cNvSpPr>
            <a:spLocks noGrp="1"/>
          </p:cNvSpPr>
          <p:nvPr>
            <p:ph type="ctrTitle"/>
          </p:nvPr>
        </p:nvSpPr>
        <p:spPr>
          <a:xfrm>
            <a:off x="1628775" y="295274"/>
            <a:ext cx="9144000" cy="1014413"/>
          </a:xfrm>
          <a:gradFill>
            <a:gsLst>
              <a:gs pos="0">
                <a:schemeClr val="accent2">
                  <a:lumMod val="0"/>
                  <a:lumOff val="100000"/>
                </a:schemeClr>
              </a:gs>
              <a:gs pos="11000">
                <a:schemeClr val="accent2">
                  <a:lumMod val="0"/>
                  <a:lumOff val="100000"/>
                </a:schemeClr>
              </a:gs>
              <a:gs pos="100000">
                <a:schemeClr val="accent2">
                  <a:lumMod val="100000"/>
                </a:schemeClr>
              </a:gs>
            </a:gsLst>
            <a:path path="shape">
              <a:fillToRect l="50000" t="50000" r="50000" b="50000"/>
            </a:path>
          </a:gradFill>
        </p:spPr>
        <p:txBody>
          <a:bodyPr/>
          <a:lstStyle/>
          <a:p>
            <a:r>
              <a:rPr lang="en-US" dirty="0"/>
              <a:t>PAUSE AND PLAY</a:t>
            </a:r>
          </a:p>
        </p:txBody>
      </p:sp>
      <p:pic>
        <p:nvPicPr>
          <p:cNvPr id="3" name="Picture 2">
            <a:extLst>
              <a:ext uri="{FF2B5EF4-FFF2-40B4-BE49-F238E27FC236}">
                <a16:creationId xmlns:a16="http://schemas.microsoft.com/office/drawing/2014/main" id="{E19D0D17-E2B2-CA0A-63BC-81DAD330F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0900" y="1600833"/>
            <a:ext cx="7538475" cy="4227928"/>
          </a:xfrm>
          <a:prstGeom prst="rect">
            <a:avLst/>
          </a:prstGeom>
        </p:spPr>
      </p:pic>
      <p:sp>
        <p:nvSpPr>
          <p:cNvPr id="5" name="TextBox 4">
            <a:extLst>
              <a:ext uri="{FF2B5EF4-FFF2-40B4-BE49-F238E27FC236}">
                <a16:creationId xmlns:a16="http://schemas.microsoft.com/office/drawing/2014/main" id="{1849F7D9-704F-5143-37E4-625F0BC00242}"/>
              </a:ext>
            </a:extLst>
          </p:cNvPr>
          <p:cNvSpPr txBox="1"/>
          <p:nvPr/>
        </p:nvSpPr>
        <p:spPr>
          <a:xfrm>
            <a:off x="2886075" y="6029325"/>
            <a:ext cx="6781800" cy="369332"/>
          </a:xfrm>
          <a:prstGeom prst="rect">
            <a:avLst/>
          </a:prstGeom>
          <a:noFill/>
        </p:spPr>
        <p:txBody>
          <a:bodyPr wrap="square" rtlCol="0">
            <a:spAutoFit/>
          </a:bodyPr>
          <a:lstStyle/>
          <a:p>
            <a:r>
              <a:rPr lang="en-US" b="1" i="1" dirty="0"/>
              <a:t>IF YOU PRESS THE BUTTON ‘Q’ THEN YOU GO TO THE NEXT ROUND</a:t>
            </a:r>
          </a:p>
        </p:txBody>
      </p:sp>
    </p:spTree>
    <p:extLst>
      <p:ext uri="{BB962C8B-B14F-4D97-AF65-F5344CB8AC3E}">
        <p14:creationId xmlns:p14="http://schemas.microsoft.com/office/powerpoint/2010/main" val="4888249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0"/>
                <a:lumOff val="100000"/>
              </a:schemeClr>
            </a:gs>
            <a:gs pos="11000">
              <a:schemeClr val="accent2">
                <a:lumMod val="0"/>
                <a:lumOff val="100000"/>
              </a:schemeClr>
            </a:gs>
            <a:gs pos="100000">
              <a:schemeClr val="accent2">
                <a:lumMod val="10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9B8B642-3796-9756-0D78-81227A66EE35}"/>
              </a:ext>
            </a:extLst>
          </p:cNvPr>
          <p:cNvSpPr>
            <a:spLocks noGrp="1"/>
          </p:cNvSpPr>
          <p:nvPr>
            <p:ph type="ctrTitle"/>
          </p:nvPr>
        </p:nvSpPr>
        <p:spPr>
          <a:xfrm>
            <a:off x="1524000" y="161310"/>
            <a:ext cx="9144000" cy="2387600"/>
          </a:xfrm>
        </p:spPr>
        <p:txBody>
          <a:bodyPr/>
          <a:lstStyle/>
          <a:p>
            <a:r>
              <a:rPr lang="en-US" dirty="0">
                <a:highlight>
                  <a:srgbClr val="FFFF00"/>
                </a:highlight>
              </a:rPr>
              <a:t>TITLE OF THE PROJECT</a:t>
            </a:r>
          </a:p>
        </p:txBody>
      </p:sp>
      <p:sp>
        <p:nvSpPr>
          <p:cNvPr id="11" name="Subtitle 10">
            <a:extLst>
              <a:ext uri="{FF2B5EF4-FFF2-40B4-BE49-F238E27FC236}">
                <a16:creationId xmlns:a16="http://schemas.microsoft.com/office/drawing/2014/main" id="{C1E78F28-9484-0237-E900-E7817F767B1F}"/>
              </a:ext>
            </a:extLst>
          </p:cNvPr>
          <p:cNvSpPr>
            <a:spLocks noGrp="1"/>
          </p:cNvSpPr>
          <p:nvPr>
            <p:ph type="subTitle" idx="1"/>
          </p:nvPr>
        </p:nvSpPr>
        <p:spPr>
          <a:xfrm>
            <a:off x="1524000" y="3481210"/>
            <a:ext cx="9144000" cy="1655762"/>
          </a:xfrm>
          <a:noFill/>
        </p:spPr>
        <p:txBody>
          <a:bodyPr>
            <a:normAutofit/>
          </a:bodyPr>
          <a:lstStyle/>
          <a:p>
            <a:endParaRPr lang="en-US" sz="4800" dirty="0">
              <a:latin typeface="Times New Roman" panose="02020603050405020304" pitchFamily="18" charset="0"/>
              <a:cs typeface="Times New Roman" panose="02020603050405020304" pitchFamily="18" charset="0"/>
            </a:endParaRPr>
          </a:p>
          <a:p>
            <a:r>
              <a:rPr lang="en-US" sz="4800" b="1" i="1" dirty="0">
                <a:solidFill>
                  <a:schemeClr val="tx1">
                    <a:lumMod val="85000"/>
                    <a:lumOff val="15000"/>
                  </a:schemeClr>
                </a:solidFill>
                <a:highlight>
                  <a:srgbClr val="C0C0C0"/>
                </a:highlight>
                <a:latin typeface="Times New Roman" panose="02020603050405020304" pitchFamily="18" charset="0"/>
                <a:cs typeface="Times New Roman" panose="02020603050405020304" pitchFamily="18" charset="0"/>
              </a:rPr>
              <a:t>THE DEAD HALL</a:t>
            </a:r>
          </a:p>
        </p:txBody>
      </p:sp>
    </p:spTree>
    <p:extLst>
      <p:ext uri="{BB962C8B-B14F-4D97-AF65-F5344CB8AC3E}">
        <p14:creationId xmlns:p14="http://schemas.microsoft.com/office/powerpoint/2010/main" val="618311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722945-DD19-3286-5AA1-836454C90127}"/>
              </a:ext>
            </a:extLst>
          </p:cNvPr>
          <p:cNvSpPr>
            <a:spLocks noGrp="1"/>
          </p:cNvSpPr>
          <p:nvPr>
            <p:ph type="ctrTitle"/>
          </p:nvPr>
        </p:nvSpPr>
        <p:spPr>
          <a:xfrm>
            <a:off x="1419225" y="90487"/>
            <a:ext cx="9144000" cy="1509713"/>
          </a:xfrm>
          <a:gradFill>
            <a:gsLst>
              <a:gs pos="0">
                <a:schemeClr val="accent2">
                  <a:lumMod val="0"/>
                  <a:lumOff val="100000"/>
                </a:schemeClr>
              </a:gs>
              <a:gs pos="11000">
                <a:schemeClr val="accent2">
                  <a:lumMod val="0"/>
                  <a:lumOff val="100000"/>
                </a:schemeClr>
              </a:gs>
              <a:gs pos="100000">
                <a:schemeClr val="accent2">
                  <a:lumMod val="100000"/>
                </a:schemeClr>
              </a:gs>
            </a:gsLst>
            <a:path path="shape">
              <a:fillToRect l="50000" t="50000" r="50000" b="50000"/>
            </a:path>
          </a:gradFill>
        </p:spPr>
        <p:txBody>
          <a:bodyPr>
            <a:normAutofit fontScale="90000"/>
          </a:bodyPr>
          <a:lstStyle/>
          <a:p>
            <a:r>
              <a:rPr lang="en-US" dirty="0"/>
              <a:t>PICKUP AND GOING TO THE NEXT LEVEL</a:t>
            </a:r>
          </a:p>
        </p:txBody>
      </p:sp>
      <p:pic>
        <p:nvPicPr>
          <p:cNvPr id="3" name="Picture 2">
            <a:extLst>
              <a:ext uri="{FF2B5EF4-FFF2-40B4-BE49-F238E27FC236}">
                <a16:creationId xmlns:a16="http://schemas.microsoft.com/office/drawing/2014/main" id="{2D139FFA-3C0C-4F6B-280B-1D6300F7E9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50" y="2424228"/>
            <a:ext cx="3428572" cy="2741409"/>
          </a:xfrm>
          <a:prstGeom prst="rect">
            <a:avLst/>
          </a:prstGeom>
        </p:spPr>
      </p:pic>
      <p:pic>
        <p:nvPicPr>
          <p:cNvPr id="7" name="Picture 6">
            <a:extLst>
              <a:ext uri="{FF2B5EF4-FFF2-40B4-BE49-F238E27FC236}">
                <a16:creationId xmlns:a16="http://schemas.microsoft.com/office/drawing/2014/main" id="{AC43D591-6D12-50C2-C04D-3878BA4340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5449" y="2157503"/>
            <a:ext cx="3966851" cy="3008134"/>
          </a:xfrm>
          <a:prstGeom prst="rect">
            <a:avLst/>
          </a:prstGeom>
        </p:spPr>
      </p:pic>
      <p:pic>
        <p:nvPicPr>
          <p:cNvPr id="9" name="Picture 8">
            <a:extLst>
              <a:ext uri="{FF2B5EF4-FFF2-40B4-BE49-F238E27FC236}">
                <a16:creationId xmlns:a16="http://schemas.microsoft.com/office/drawing/2014/main" id="{FE2A4105-5837-4DE9-6DEC-42FB92D8CF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20631" y="1973793"/>
            <a:ext cx="3209419" cy="3375554"/>
          </a:xfrm>
          <a:prstGeom prst="rect">
            <a:avLst/>
          </a:prstGeom>
        </p:spPr>
      </p:pic>
      <p:sp>
        <p:nvSpPr>
          <p:cNvPr id="10" name="TextBox 9">
            <a:extLst>
              <a:ext uri="{FF2B5EF4-FFF2-40B4-BE49-F238E27FC236}">
                <a16:creationId xmlns:a16="http://schemas.microsoft.com/office/drawing/2014/main" id="{53E50D5F-39B2-CB5C-A158-7DCFDAC46942}"/>
              </a:ext>
            </a:extLst>
          </p:cNvPr>
          <p:cNvSpPr txBox="1"/>
          <p:nvPr/>
        </p:nvSpPr>
        <p:spPr>
          <a:xfrm>
            <a:off x="190500" y="5448300"/>
            <a:ext cx="3905250" cy="923330"/>
          </a:xfrm>
          <a:prstGeom prst="rect">
            <a:avLst/>
          </a:prstGeom>
          <a:noFill/>
        </p:spPr>
        <p:txBody>
          <a:bodyPr wrap="square" rtlCol="0">
            <a:spAutoFit/>
          </a:bodyPr>
          <a:lstStyle/>
          <a:p>
            <a:r>
              <a:rPr lang="en-US" b="1" i="1" dirty="0"/>
              <a:t>COIN IF YOU COLLIDE YOU WILL MOVE TO THE NEXT LEVEL IF IT THE LAST LEVEL THEN YOU KILL ALL ZOMBIES</a:t>
            </a:r>
          </a:p>
        </p:txBody>
      </p:sp>
      <p:sp>
        <p:nvSpPr>
          <p:cNvPr id="11" name="TextBox 10">
            <a:extLst>
              <a:ext uri="{FF2B5EF4-FFF2-40B4-BE49-F238E27FC236}">
                <a16:creationId xmlns:a16="http://schemas.microsoft.com/office/drawing/2014/main" id="{9206E0E7-383C-F902-0A2A-F3B78FF45D66}"/>
              </a:ext>
            </a:extLst>
          </p:cNvPr>
          <p:cNvSpPr txBox="1"/>
          <p:nvPr/>
        </p:nvSpPr>
        <p:spPr>
          <a:xfrm>
            <a:off x="4286249" y="5349347"/>
            <a:ext cx="3905250" cy="646331"/>
          </a:xfrm>
          <a:prstGeom prst="rect">
            <a:avLst/>
          </a:prstGeom>
          <a:noFill/>
        </p:spPr>
        <p:txBody>
          <a:bodyPr wrap="square" rtlCol="0">
            <a:spAutoFit/>
          </a:bodyPr>
          <a:lstStyle/>
          <a:p>
            <a:r>
              <a:rPr lang="en-US" b="1" i="1" dirty="0"/>
              <a:t>THE SCRIPT OF THE COIN ATTACH TO THE PLAYER</a:t>
            </a:r>
          </a:p>
        </p:txBody>
      </p:sp>
      <p:sp>
        <p:nvSpPr>
          <p:cNvPr id="12" name="TextBox 11">
            <a:extLst>
              <a:ext uri="{FF2B5EF4-FFF2-40B4-BE49-F238E27FC236}">
                <a16:creationId xmlns:a16="http://schemas.microsoft.com/office/drawing/2014/main" id="{38FD1B87-4116-3C9B-36C7-E5F685D58DE2}"/>
              </a:ext>
            </a:extLst>
          </p:cNvPr>
          <p:cNvSpPr txBox="1"/>
          <p:nvPr/>
        </p:nvSpPr>
        <p:spPr>
          <a:xfrm>
            <a:off x="8515348" y="5448300"/>
            <a:ext cx="3905250" cy="369332"/>
          </a:xfrm>
          <a:prstGeom prst="rect">
            <a:avLst/>
          </a:prstGeom>
          <a:noFill/>
        </p:spPr>
        <p:txBody>
          <a:bodyPr wrap="square" rtlCol="0">
            <a:spAutoFit/>
          </a:bodyPr>
          <a:lstStyle/>
          <a:p>
            <a:r>
              <a:rPr lang="en-US" b="1" i="1" dirty="0"/>
              <a:t>THE SCRIPT OF THE COIN</a:t>
            </a:r>
          </a:p>
        </p:txBody>
      </p:sp>
    </p:spTree>
    <p:extLst>
      <p:ext uri="{BB962C8B-B14F-4D97-AF65-F5344CB8AC3E}">
        <p14:creationId xmlns:p14="http://schemas.microsoft.com/office/powerpoint/2010/main" val="14585405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722945-DD19-3286-5AA1-836454C90127}"/>
              </a:ext>
            </a:extLst>
          </p:cNvPr>
          <p:cNvSpPr>
            <a:spLocks noGrp="1"/>
          </p:cNvSpPr>
          <p:nvPr>
            <p:ph type="ctrTitle"/>
          </p:nvPr>
        </p:nvSpPr>
        <p:spPr>
          <a:xfrm>
            <a:off x="1333500" y="333374"/>
            <a:ext cx="9144000" cy="1147763"/>
          </a:xfrm>
          <a:gradFill>
            <a:gsLst>
              <a:gs pos="0">
                <a:schemeClr val="accent2">
                  <a:lumMod val="0"/>
                  <a:lumOff val="100000"/>
                </a:schemeClr>
              </a:gs>
              <a:gs pos="11000">
                <a:schemeClr val="accent2">
                  <a:lumMod val="0"/>
                  <a:lumOff val="100000"/>
                </a:schemeClr>
              </a:gs>
              <a:gs pos="100000">
                <a:schemeClr val="accent2">
                  <a:lumMod val="100000"/>
                </a:schemeClr>
              </a:gs>
            </a:gsLst>
            <a:path path="shape">
              <a:fillToRect l="50000" t="50000" r="50000" b="50000"/>
            </a:path>
          </a:gradFill>
        </p:spPr>
        <p:txBody>
          <a:bodyPr/>
          <a:lstStyle/>
          <a:p>
            <a:r>
              <a:rPr lang="en-US" b="1" dirty="0"/>
              <a:t>THE GREAT DRAGO</a:t>
            </a:r>
          </a:p>
        </p:txBody>
      </p:sp>
      <p:pic>
        <p:nvPicPr>
          <p:cNvPr id="3" name="Picture 2">
            <a:extLst>
              <a:ext uri="{FF2B5EF4-FFF2-40B4-BE49-F238E27FC236}">
                <a16:creationId xmlns:a16="http://schemas.microsoft.com/office/drawing/2014/main" id="{05DF24C5-1BA7-AE72-1ADF-5CFA145C1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55" y="1763177"/>
            <a:ext cx="5890645" cy="3331645"/>
          </a:xfrm>
          <a:prstGeom prst="rect">
            <a:avLst/>
          </a:prstGeom>
        </p:spPr>
      </p:pic>
      <p:pic>
        <p:nvPicPr>
          <p:cNvPr id="7" name="Picture 6">
            <a:extLst>
              <a:ext uri="{FF2B5EF4-FFF2-40B4-BE49-F238E27FC236}">
                <a16:creationId xmlns:a16="http://schemas.microsoft.com/office/drawing/2014/main" id="{1EF32200-C273-FFAF-D0AB-6048E08114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2252" y="1933730"/>
            <a:ext cx="5047619" cy="2800195"/>
          </a:xfrm>
          <a:prstGeom prst="rect">
            <a:avLst/>
          </a:prstGeom>
        </p:spPr>
      </p:pic>
      <p:sp>
        <p:nvSpPr>
          <p:cNvPr id="8" name="TextBox 7">
            <a:extLst>
              <a:ext uri="{FF2B5EF4-FFF2-40B4-BE49-F238E27FC236}">
                <a16:creationId xmlns:a16="http://schemas.microsoft.com/office/drawing/2014/main" id="{D175D3E5-B763-295C-747A-1F64CF05CA1A}"/>
              </a:ext>
            </a:extLst>
          </p:cNvPr>
          <p:cNvSpPr txBox="1"/>
          <p:nvPr/>
        </p:nvSpPr>
        <p:spPr>
          <a:xfrm>
            <a:off x="572129" y="5381625"/>
            <a:ext cx="5066671" cy="646331"/>
          </a:xfrm>
          <a:prstGeom prst="rect">
            <a:avLst/>
          </a:prstGeom>
          <a:noFill/>
        </p:spPr>
        <p:txBody>
          <a:bodyPr wrap="square" rtlCol="0">
            <a:spAutoFit/>
          </a:bodyPr>
          <a:lstStyle/>
          <a:p>
            <a:r>
              <a:rPr lang="en-US" b="1" i="1" dirty="0"/>
              <a:t>THE SIZE OF ‘THE GREAT DRAGO’ WITH OTHER ZOMBIES</a:t>
            </a:r>
          </a:p>
        </p:txBody>
      </p:sp>
      <p:sp>
        <p:nvSpPr>
          <p:cNvPr id="9" name="TextBox 8">
            <a:extLst>
              <a:ext uri="{FF2B5EF4-FFF2-40B4-BE49-F238E27FC236}">
                <a16:creationId xmlns:a16="http://schemas.microsoft.com/office/drawing/2014/main" id="{1E02AC9B-19BF-1D1D-1663-4A667F2BB17F}"/>
              </a:ext>
            </a:extLst>
          </p:cNvPr>
          <p:cNvSpPr txBox="1"/>
          <p:nvPr/>
        </p:nvSpPr>
        <p:spPr>
          <a:xfrm>
            <a:off x="6877052" y="5381625"/>
            <a:ext cx="5066671" cy="369332"/>
          </a:xfrm>
          <a:prstGeom prst="rect">
            <a:avLst/>
          </a:prstGeom>
          <a:noFill/>
        </p:spPr>
        <p:txBody>
          <a:bodyPr wrap="square" rtlCol="0">
            <a:spAutoFit/>
          </a:bodyPr>
          <a:lstStyle/>
          <a:p>
            <a:r>
              <a:rPr lang="en-US" b="1" i="1" dirty="0"/>
              <a:t>THE POWER OF THE GREAT DRAGO</a:t>
            </a:r>
          </a:p>
        </p:txBody>
      </p:sp>
    </p:spTree>
    <p:extLst>
      <p:ext uri="{BB962C8B-B14F-4D97-AF65-F5344CB8AC3E}">
        <p14:creationId xmlns:p14="http://schemas.microsoft.com/office/powerpoint/2010/main" val="1930513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722945-DD19-3286-5AA1-836454C90127}"/>
              </a:ext>
            </a:extLst>
          </p:cNvPr>
          <p:cNvSpPr>
            <a:spLocks noGrp="1"/>
          </p:cNvSpPr>
          <p:nvPr>
            <p:ph type="ctrTitle"/>
          </p:nvPr>
        </p:nvSpPr>
        <p:spPr>
          <a:xfrm>
            <a:off x="1333500" y="333374"/>
            <a:ext cx="9144000" cy="1147763"/>
          </a:xfrm>
          <a:gradFill>
            <a:gsLst>
              <a:gs pos="0">
                <a:schemeClr val="accent2">
                  <a:lumMod val="0"/>
                  <a:lumOff val="100000"/>
                </a:schemeClr>
              </a:gs>
              <a:gs pos="11000">
                <a:schemeClr val="accent2">
                  <a:lumMod val="0"/>
                  <a:lumOff val="100000"/>
                </a:schemeClr>
              </a:gs>
              <a:gs pos="100000">
                <a:schemeClr val="accent2">
                  <a:lumMod val="100000"/>
                </a:schemeClr>
              </a:gs>
            </a:gsLst>
            <a:path path="shape">
              <a:fillToRect l="50000" t="50000" r="50000" b="50000"/>
            </a:path>
          </a:gradFill>
        </p:spPr>
        <p:txBody>
          <a:bodyPr/>
          <a:lstStyle/>
          <a:p>
            <a:r>
              <a:rPr lang="en-US" b="1" dirty="0"/>
              <a:t>THE ENDING PART</a:t>
            </a:r>
          </a:p>
        </p:txBody>
      </p:sp>
      <p:pic>
        <p:nvPicPr>
          <p:cNvPr id="5" name="Picture 4">
            <a:extLst>
              <a:ext uri="{FF2B5EF4-FFF2-40B4-BE49-F238E27FC236}">
                <a16:creationId xmlns:a16="http://schemas.microsoft.com/office/drawing/2014/main" id="{34758AB1-9601-694E-E16E-9150995173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9981" y="1657701"/>
            <a:ext cx="6519294" cy="4013974"/>
          </a:xfrm>
          <a:prstGeom prst="rect">
            <a:avLst/>
          </a:prstGeom>
        </p:spPr>
      </p:pic>
      <p:sp>
        <p:nvSpPr>
          <p:cNvPr id="6" name="TextBox 5">
            <a:extLst>
              <a:ext uri="{FF2B5EF4-FFF2-40B4-BE49-F238E27FC236}">
                <a16:creationId xmlns:a16="http://schemas.microsoft.com/office/drawing/2014/main" id="{FC4C01C9-6F7F-3A18-A00E-824BBB35043C}"/>
              </a:ext>
            </a:extLst>
          </p:cNvPr>
          <p:cNvSpPr txBox="1"/>
          <p:nvPr/>
        </p:nvSpPr>
        <p:spPr>
          <a:xfrm>
            <a:off x="2562225" y="5943600"/>
            <a:ext cx="7762875" cy="646331"/>
          </a:xfrm>
          <a:prstGeom prst="rect">
            <a:avLst/>
          </a:prstGeom>
          <a:noFill/>
        </p:spPr>
        <p:txBody>
          <a:bodyPr wrap="square" rtlCol="0">
            <a:spAutoFit/>
          </a:bodyPr>
          <a:lstStyle/>
          <a:p>
            <a:r>
              <a:rPr lang="en-US" b="1" i="1" dirty="0">
                <a:highlight>
                  <a:srgbClr val="00FF00"/>
                </a:highlight>
              </a:rPr>
              <a:t>AS SOON AS YOU COLLIDE WITH THE MASS DESTRUCTION COIN IN THE LAST LEVEL THIS ENDING SCENE APPEARS</a:t>
            </a:r>
          </a:p>
        </p:txBody>
      </p:sp>
    </p:spTree>
    <p:extLst>
      <p:ext uri="{BB962C8B-B14F-4D97-AF65-F5344CB8AC3E}">
        <p14:creationId xmlns:p14="http://schemas.microsoft.com/office/powerpoint/2010/main" val="2387472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722945-DD19-3286-5AA1-836454C90127}"/>
              </a:ext>
            </a:extLst>
          </p:cNvPr>
          <p:cNvSpPr>
            <a:spLocks noGrp="1"/>
          </p:cNvSpPr>
          <p:nvPr>
            <p:ph type="ctrTitle"/>
          </p:nvPr>
        </p:nvSpPr>
        <p:spPr>
          <a:xfrm>
            <a:off x="1333500" y="333374"/>
            <a:ext cx="9144000" cy="1147763"/>
          </a:xfrm>
          <a:gradFill>
            <a:gsLst>
              <a:gs pos="0">
                <a:schemeClr val="accent2">
                  <a:lumMod val="0"/>
                  <a:lumOff val="100000"/>
                </a:schemeClr>
              </a:gs>
              <a:gs pos="11000">
                <a:schemeClr val="accent2">
                  <a:lumMod val="0"/>
                  <a:lumOff val="100000"/>
                </a:schemeClr>
              </a:gs>
              <a:gs pos="100000">
                <a:schemeClr val="accent2">
                  <a:lumMod val="100000"/>
                </a:schemeClr>
              </a:gs>
            </a:gsLst>
            <a:path path="shape">
              <a:fillToRect l="50000" t="50000" r="50000" b="50000"/>
            </a:path>
          </a:gradFill>
        </p:spPr>
        <p:txBody>
          <a:bodyPr>
            <a:noAutofit/>
          </a:bodyPr>
          <a:lstStyle/>
          <a:p>
            <a:r>
              <a:rPr lang="en-US" sz="4000" b="1" dirty="0"/>
              <a:t>THE ABOUR BUTTON </a:t>
            </a:r>
            <a:r>
              <a:rPr lang="en-US" sz="4000" b="1"/>
              <a:t>AND QUITTING </a:t>
            </a:r>
            <a:r>
              <a:rPr lang="en-US" sz="4000" b="1" dirty="0"/>
              <a:t>THE GAME</a:t>
            </a:r>
          </a:p>
        </p:txBody>
      </p:sp>
      <p:sp>
        <p:nvSpPr>
          <p:cNvPr id="6" name="TextBox 5">
            <a:extLst>
              <a:ext uri="{FF2B5EF4-FFF2-40B4-BE49-F238E27FC236}">
                <a16:creationId xmlns:a16="http://schemas.microsoft.com/office/drawing/2014/main" id="{FC4C01C9-6F7F-3A18-A00E-824BBB35043C}"/>
              </a:ext>
            </a:extLst>
          </p:cNvPr>
          <p:cNvSpPr txBox="1"/>
          <p:nvPr/>
        </p:nvSpPr>
        <p:spPr>
          <a:xfrm>
            <a:off x="2562225" y="5943600"/>
            <a:ext cx="7762875" cy="646331"/>
          </a:xfrm>
          <a:prstGeom prst="rect">
            <a:avLst/>
          </a:prstGeom>
          <a:noFill/>
        </p:spPr>
        <p:txBody>
          <a:bodyPr wrap="square" rtlCol="0">
            <a:spAutoFit/>
          </a:bodyPr>
          <a:lstStyle/>
          <a:p>
            <a:pPr algn="ctr"/>
            <a:r>
              <a:rPr lang="en-US" b="1" i="1" dirty="0">
                <a:highlight>
                  <a:srgbClr val="00FF00"/>
                </a:highlight>
              </a:rPr>
              <a:t>IF YOU CLICK ON THE ABOUT BUTTON THIS SCENE APPEARS THERE IS ALSO A QUIT BUTTON WHICH HELPS TO SKIP THE GAME</a:t>
            </a:r>
          </a:p>
        </p:txBody>
      </p:sp>
      <p:pic>
        <p:nvPicPr>
          <p:cNvPr id="3" name="Picture 2">
            <a:extLst>
              <a:ext uri="{FF2B5EF4-FFF2-40B4-BE49-F238E27FC236}">
                <a16:creationId xmlns:a16="http://schemas.microsoft.com/office/drawing/2014/main" id="{6983ABBB-67A1-AC8A-3526-C1D8BBEC31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1867" y="1671950"/>
            <a:ext cx="6971734" cy="3844706"/>
          </a:xfrm>
          <a:prstGeom prst="rect">
            <a:avLst/>
          </a:prstGeom>
        </p:spPr>
      </p:pic>
    </p:spTree>
    <p:extLst>
      <p:ext uri="{BB962C8B-B14F-4D97-AF65-F5344CB8AC3E}">
        <p14:creationId xmlns:p14="http://schemas.microsoft.com/office/powerpoint/2010/main" val="41421961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F9AB3B-F6DD-1AFF-1A26-0CA9C3C7A77B}"/>
              </a:ext>
            </a:extLst>
          </p:cNvPr>
          <p:cNvSpPr>
            <a:spLocks noGrp="1"/>
          </p:cNvSpPr>
          <p:nvPr>
            <p:ph type="ctrTitle"/>
          </p:nvPr>
        </p:nvSpPr>
        <p:spPr>
          <a:xfrm>
            <a:off x="1524000" y="2228849"/>
            <a:ext cx="9144000" cy="1281113"/>
          </a:xfrm>
          <a:gradFill>
            <a:gsLst>
              <a:gs pos="0">
                <a:schemeClr val="accent2">
                  <a:lumMod val="0"/>
                  <a:lumOff val="100000"/>
                </a:schemeClr>
              </a:gs>
              <a:gs pos="11000">
                <a:schemeClr val="accent2">
                  <a:lumMod val="0"/>
                  <a:lumOff val="100000"/>
                </a:schemeClr>
              </a:gs>
              <a:gs pos="100000">
                <a:schemeClr val="accent2">
                  <a:lumMod val="100000"/>
                </a:schemeClr>
              </a:gs>
            </a:gsLst>
            <a:path path="shape">
              <a:fillToRect l="50000" t="50000" r="50000" b="50000"/>
            </a:path>
          </a:gradFill>
        </p:spPr>
        <p:txBody>
          <a:bodyPr/>
          <a:lstStyle/>
          <a:p>
            <a:r>
              <a:rPr lang="en-US" dirty="0"/>
              <a:t>THANK YOU VERY MUCH</a:t>
            </a:r>
          </a:p>
        </p:txBody>
      </p:sp>
    </p:spTree>
    <p:extLst>
      <p:ext uri="{BB962C8B-B14F-4D97-AF65-F5344CB8AC3E}">
        <p14:creationId xmlns:p14="http://schemas.microsoft.com/office/powerpoint/2010/main" val="2547630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F9AB3B-F6DD-1AFF-1A26-0CA9C3C7A77B}"/>
              </a:ext>
            </a:extLst>
          </p:cNvPr>
          <p:cNvSpPr>
            <a:spLocks noGrp="1"/>
          </p:cNvSpPr>
          <p:nvPr>
            <p:ph type="ctrTitle"/>
          </p:nvPr>
        </p:nvSpPr>
        <p:spPr>
          <a:xfrm>
            <a:off x="1524000" y="2228849"/>
            <a:ext cx="9144000" cy="1281113"/>
          </a:xfrm>
          <a:gradFill>
            <a:gsLst>
              <a:gs pos="0">
                <a:schemeClr val="accent2">
                  <a:lumMod val="0"/>
                  <a:lumOff val="100000"/>
                </a:schemeClr>
              </a:gs>
              <a:gs pos="11000">
                <a:schemeClr val="accent2">
                  <a:lumMod val="0"/>
                  <a:lumOff val="100000"/>
                </a:schemeClr>
              </a:gs>
              <a:gs pos="100000">
                <a:schemeClr val="accent2">
                  <a:lumMod val="100000"/>
                </a:schemeClr>
              </a:gs>
            </a:gsLst>
            <a:path path="shape">
              <a:fillToRect l="50000" t="50000" r="50000" b="50000"/>
            </a:path>
          </a:gradFill>
        </p:spPr>
        <p:txBody>
          <a:bodyPr/>
          <a:lstStyle/>
          <a:p>
            <a:r>
              <a:rPr lang="en-US"/>
              <a:t>ANY QUESTIONS?</a:t>
            </a:r>
            <a:endParaRPr lang="en-US" dirty="0"/>
          </a:p>
        </p:txBody>
      </p:sp>
    </p:spTree>
    <p:extLst>
      <p:ext uri="{BB962C8B-B14F-4D97-AF65-F5344CB8AC3E}">
        <p14:creationId xmlns:p14="http://schemas.microsoft.com/office/powerpoint/2010/main" val="358004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0"/>
                <a:lumOff val="100000"/>
              </a:schemeClr>
            </a:gs>
            <a:gs pos="77000">
              <a:schemeClr val="accent2">
                <a:lumMod val="10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9B8B642-3796-9756-0D78-81227A66EE35}"/>
              </a:ext>
            </a:extLst>
          </p:cNvPr>
          <p:cNvSpPr>
            <a:spLocks noGrp="1"/>
          </p:cNvSpPr>
          <p:nvPr>
            <p:ph type="ctrTitle"/>
          </p:nvPr>
        </p:nvSpPr>
        <p:spPr>
          <a:xfrm>
            <a:off x="1589314" y="447869"/>
            <a:ext cx="9144000" cy="1074673"/>
          </a:xfrm>
        </p:spPr>
        <p:txBody>
          <a:bodyPr/>
          <a:lstStyle/>
          <a:p>
            <a:r>
              <a:rPr lang="en-US" dirty="0">
                <a:highlight>
                  <a:srgbClr val="FFFF00"/>
                </a:highlight>
              </a:rPr>
              <a:t>ABOUT THE GAME</a:t>
            </a:r>
          </a:p>
        </p:txBody>
      </p:sp>
      <p:sp>
        <p:nvSpPr>
          <p:cNvPr id="11" name="Subtitle 10">
            <a:extLst>
              <a:ext uri="{FF2B5EF4-FFF2-40B4-BE49-F238E27FC236}">
                <a16:creationId xmlns:a16="http://schemas.microsoft.com/office/drawing/2014/main" id="{C1E78F28-9484-0237-E900-E7817F767B1F}"/>
              </a:ext>
            </a:extLst>
          </p:cNvPr>
          <p:cNvSpPr>
            <a:spLocks noGrp="1"/>
          </p:cNvSpPr>
          <p:nvPr>
            <p:ph type="subTitle" idx="1"/>
          </p:nvPr>
        </p:nvSpPr>
        <p:spPr>
          <a:xfrm>
            <a:off x="1589314" y="2258007"/>
            <a:ext cx="9144000" cy="3209732"/>
          </a:xfrm>
          <a:blipFill>
            <a:blip r:embed="rId2"/>
            <a:tile tx="0" ty="0" sx="100000" sy="100000" flip="none" algn="tl"/>
          </a:blipFill>
        </p:spPr>
        <p:txBody>
          <a:bodyPr>
            <a:noAutofit/>
          </a:bodyPr>
          <a:lstStyle/>
          <a:p>
            <a:pPr algn="just"/>
            <a:r>
              <a:rPr lang="en-US" dirty="0">
                <a:latin typeface="Times New Roman" panose="02020603050405020304" pitchFamily="18" charset="0"/>
                <a:cs typeface="Times New Roman" panose="02020603050405020304" pitchFamily="18" charset="0"/>
              </a:rPr>
              <a:t>THE GAME IS ABOUT A HALL, WHICH WAS THE CENTRAL RESEARCH CENTER FOR THE COUNTRY BACK IN 2023.YOU WILL BE PLAYING IN THE YEAR 2160.IT IS TO SAY,ONLY YOU SURVIVED FROM THE EXPERIMENT THAT WAS DONE BY THE SCIENTIST “THE GREAT DRAGO”.AND YOU HAD BEEN IN SLEEP SINCE THEN.BUT SUDDENTLY YOU HAVE WOKEN UP.</a:t>
            </a:r>
          </a:p>
          <a:p>
            <a:pPr algn="just"/>
            <a:r>
              <a:rPr lang="en-US" dirty="0">
                <a:latin typeface="Times New Roman" panose="02020603050405020304" pitchFamily="18" charset="0"/>
                <a:cs typeface="Times New Roman" panose="02020603050405020304" pitchFamily="18" charset="0"/>
              </a:rPr>
              <a:t>NOW,YOUR TASK IS TO KILL “THE GREAT DRAGO” WHO ALSO BECAME HALF DEAD (TO STOP THIS EXPERIMENT).</a:t>
            </a:r>
          </a:p>
        </p:txBody>
      </p:sp>
    </p:spTree>
    <p:extLst>
      <p:ext uri="{BB962C8B-B14F-4D97-AF65-F5344CB8AC3E}">
        <p14:creationId xmlns:p14="http://schemas.microsoft.com/office/powerpoint/2010/main" val="40136499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0"/>
                <a:lumOff val="100000"/>
              </a:schemeClr>
            </a:gs>
            <a:gs pos="11000">
              <a:schemeClr val="accent2">
                <a:lumMod val="0"/>
                <a:lumOff val="100000"/>
              </a:schemeClr>
            </a:gs>
            <a:gs pos="100000">
              <a:schemeClr val="accent2">
                <a:lumMod val="10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9B8B642-3796-9756-0D78-81227A66EE35}"/>
              </a:ext>
            </a:extLst>
          </p:cNvPr>
          <p:cNvSpPr>
            <a:spLocks noGrp="1"/>
          </p:cNvSpPr>
          <p:nvPr>
            <p:ph type="ctrTitle"/>
          </p:nvPr>
        </p:nvSpPr>
        <p:spPr/>
        <p:txBody>
          <a:bodyPr>
            <a:normAutofit fontScale="90000"/>
          </a:bodyPr>
          <a:lstStyle/>
          <a:p>
            <a:r>
              <a:rPr lang="en-US" b="1" dirty="0">
                <a:highlight>
                  <a:srgbClr val="00FFFF"/>
                </a:highlight>
              </a:rPr>
              <a:t>WHO IS “THE GREAT DRAGO”?</a:t>
            </a:r>
            <a:br>
              <a:rPr lang="en-US" b="1" dirty="0"/>
            </a:br>
            <a:endParaRPr lang="en-US" dirty="0"/>
          </a:p>
        </p:txBody>
      </p:sp>
      <p:sp>
        <p:nvSpPr>
          <p:cNvPr id="2" name="Subtitle 10">
            <a:extLst>
              <a:ext uri="{FF2B5EF4-FFF2-40B4-BE49-F238E27FC236}">
                <a16:creationId xmlns:a16="http://schemas.microsoft.com/office/drawing/2014/main" id="{A0193B3F-F050-759D-3092-039A48FBCDFB}"/>
              </a:ext>
            </a:extLst>
          </p:cNvPr>
          <p:cNvSpPr txBox="1">
            <a:spLocks noGrp="1"/>
          </p:cNvSpPr>
          <p:nvPr>
            <p:ph type="subTitle" idx="1"/>
          </p:nvPr>
        </p:nvSpPr>
        <p:spPr>
          <a:xfrm>
            <a:off x="1524000" y="3602038"/>
            <a:ext cx="9144000" cy="1655762"/>
          </a:xfrm>
          <a:prstGeom prst="rect">
            <a:avLst/>
          </a:prstGeom>
          <a:blipFill>
            <a:blip r:embed="rId2"/>
            <a:tile tx="0" ty="0" sx="100000" sy="100000" flip="none" algn="tl"/>
          </a:blip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b="1" dirty="0"/>
              <a:t>HE WAS THE MAIN SCIENTIST OF THE RESEARCH CENTER.BUT HE WANTED TO BE A POWERFUL PERSON ALWAYS.AS A RESULT HE DID THE BANNED EXPERIMENT TO HAVE HIS OWN ARMY.</a:t>
            </a:r>
          </a:p>
        </p:txBody>
      </p:sp>
    </p:spTree>
    <p:extLst>
      <p:ext uri="{BB962C8B-B14F-4D97-AF65-F5344CB8AC3E}">
        <p14:creationId xmlns:p14="http://schemas.microsoft.com/office/powerpoint/2010/main" val="17413973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0"/>
                <a:lumOff val="100000"/>
              </a:schemeClr>
            </a:gs>
            <a:gs pos="11000">
              <a:schemeClr val="accent2">
                <a:lumMod val="0"/>
                <a:lumOff val="100000"/>
              </a:schemeClr>
            </a:gs>
            <a:gs pos="100000">
              <a:schemeClr val="accent2">
                <a:lumMod val="10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722945-DD19-3286-5AA1-836454C90127}"/>
              </a:ext>
            </a:extLst>
          </p:cNvPr>
          <p:cNvSpPr>
            <a:spLocks noGrp="1"/>
          </p:cNvSpPr>
          <p:nvPr>
            <p:ph type="ctrTitle"/>
          </p:nvPr>
        </p:nvSpPr>
        <p:spPr>
          <a:xfrm>
            <a:off x="1524000" y="1044202"/>
            <a:ext cx="9144000" cy="1111996"/>
          </a:xfrm>
        </p:spPr>
        <p:txBody>
          <a:bodyPr/>
          <a:lstStyle/>
          <a:p>
            <a:r>
              <a:rPr lang="en-US" dirty="0">
                <a:highlight>
                  <a:srgbClr val="C0C0C0"/>
                </a:highlight>
              </a:rPr>
              <a:t>WHO ARE YOU(PLAYER)?</a:t>
            </a:r>
          </a:p>
        </p:txBody>
      </p:sp>
      <p:sp>
        <p:nvSpPr>
          <p:cNvPr id="6" name="Subtitle 5">
            <a:extLst>
              <a:ext uri="{FF2B5EF4-FFF2-40B4-BE49-F238E27FC236}">
                <a16:creationId xmlns:a16="http://schemas.microsoft.com/office/drawing/2014/main" id="{C9F8278A-919C-2651-0037-073120416FA1}"/>
              </a:ext>
            </a:extLst>
          </p:cNvPr>
          <p:cNvSpPr>
            <a:spLocks noGrp="1"/>
          </p:cNvSpPr>
          <p:nvPr>
            <p:ph type="subTitle" idx="1"/>
          </p:nvPr>
        </p:nvSpPr>
        <p:spPr>
          <a:xfrm>
            <a:off x="1524000" y="3602038"/>
            <a:ext cx="9144000" cy="1315195"/>
          </a:xfrm>
          <a:blipFill>
            <a:blip r:embed="rId2"/>
            <a:tile tx="0" ty="0" sx="100000" sy="100000" flip="none" algn="tl"/>
          </a:blipFill>
          <a:effectLst>
            <a:glow rad="406400">
              <a:schemeClr val="accent1">
                <a:alpha val="40000"/>
              </a:schemeClr>
            </a:glow>
            <a:outerShdw blurRad="254000" dist="76200" dir="5400000" sx="102000" sy="102000" algn="ctr" rotWithShape="0">
              <a:srgbClr val="000000">
                <a:alpha val="46000"/>
              </a:srgbClr>
            </a:outerShdw>
          </a:effectLst>
          <a:scene3d>
            <a:camera prst="orthographicFront"/>
            <a:lightRig rig="threePt" dir="t"/>
          </a:scene3d>
          <a:sp3d>
            <a:bevelB prst="relaxedInset"/>
          </a:sp3d>
        </p:spPr>
        <p:txBody>
          <a:bodyPr/>
          <a:lstStyle/>
          <a:p>
            <a:r>
              <a:rPr lang="en-US" dirty="0"/>
              <a:t>YOU WERE THE CHIEF OF SECURITY INTELLIGENT OF THE RESEARCH CENTER.</a:t>
            </a:r>
          </a:p>
        </p:txBody>
      </p:sp>
    </p:spTree>
    <p:extLst>
      <p:ext uri="{BB962C8B-B14F-4D97-AF65-F5344CB8AC3E}">
        <p14:creationId xmlns:p14="http://schemas.microsoft.com/office/powerpoint/2010/main" val="3690842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0"/>
                <a:lumOff val="100000"/>
              </a:schemeClr>
            </a:gs>
            <a:gs pos="11000">
              <a:schemeClr val="accent2">
                <a:lumMod val="0"/>
                <a:lumOff val="100000"/>
              </a:schemeClr>
            </a:gs>
            <a:gs pos="100000">
              <a:schemeClr val="accent2">
                <a:lumMod val="10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722945-DD19-3286-5AA1-836454C90127}"/>
              </a:ext>
            </a:extLst>
          </p:cNvPr>
          <p:cNvSpPr>
            <a:spLocks noGrp="1"/>
          </p:cNvSpPr>
          <p:nvPr>
            <p:ph type="ctrTitle"/>
          </p:nvPr>
        </p:nvSpPr>
        <p:spPr>
          <a:xfrm>
            <a:off x="1440024" y="254939"/>
            <a:ext cx="9144000" cy="1345261"/>
          </a:xfrm>
        </p:spPr>
        <p:txBody>
          <a:bodyPr/>
          <a:lstStyle/>
          <a:p>
            <a:r>
              <a:rPr lang="en-US" dirty="0">
                <a:highlight>
                  <a:srgbClr val="00FF00"/>
                </a:highlight>
              </a:rPr>
              <a:t>GAME OVERVIEW</a:t>
            </a:r>
          </a:p>
        </p:txBody>
      </p:sp>
      <p:sp>
        <p:nvSpPr>
          <p:cNvPr id="6" name="Subtitle 5">
            <a:extLst>
              <a:ext uri="{FF2B5EF4-FFF2-40B4-BE49-F238E27FC236}">
                <a16:creationId xmlns:a16="http://schemas.microsoft.com/office/drawing/2014/main" id="{C9F8278A-919C-2651-0037-073120416FA1}"/>
              </a:ext>
            </a:extLst>
          </p:cNvPr>
          <p:cNvSpPr>
            <a:spLocks noGrp="1"/>
          </p:cNvSpPr>
          <p:nvPr>
            <p:ph type="subTitle" idx="1"/>
          </p:nvPr>
        </p:nvSpPr>
        <p:spPr>
          <a:xfrm>
            <a:off x="802433" y="2230015"/>
            <a:ext cx="10105053" cy="4180115"/>
          </a:xfrm>
          <a:blipFill>
            <a:blip r:embed="rId2"/>
            <a:tile tx="0" ty="0" sx="100000" sy="100000" flip="none" algn="tl"/>
          </a:blipFill>
        </p:spPr>
        <p:txBody>
          <a:bodyPr>
            <a:normAutofit fontScale="70000" lnSpcReduction="20000"/>
          </a:bodyPr>
          <a:lstStyle/>
          <a:p>
            <a:pPr algn="l"/>
            <a:r>
              <a:rPr lang="en-US" b="1" i="1" dirty="0"/>
              <a:t>WE WILL BE SEEING ALL THE THINGS THAT WAS RELATED TO THIS GAME PROJECT:</a:t>
            </a:r>
          </a:p>
          <a:p>
            <a:pPr algn="l"/>
            <a:r>
              <a:rPr lang="en-US" b="1" i="1" dirty="0"/>
              <a:t>-&gt;TITLE SCENE</a:t>
            </a:r>
          </a:p>
          <a:p>
            <a:pPr algn="l"/>
            <a:r>
              <a:rPr lang="en-US" b="1" i="1" dirty="0"/>
              <a:t>-&gt;DIFFERENT BUTTON’S WORKING PROCESS</a:t>
            </a:r>
          </a:p>
          <a:p>
            <a:pPr algn="l"/>
            <a:r>
              <a:rPr lang="en-US" b="1" i="1" dirty="0"/>
              <a:t>-&gt;MENU </a:t>
            </a:r>
          </a:p>
          <a:p>
            <a:pPr algn="l"/>
            <a:r>
              <a:rPr lang="en-US" b="1" i="1" dirty="0"/>
              <a:t>-&gt;AI PLAYER AND HOW THEY MOVES THROUGHOUT THE GAME</a:t>
            </a:r>
          </a:p>
          <a:p>
            <a:pPr algn="l"/>
            <a:r>
              <a:rPr lang="en-US" b="1" i="1" dirty="0"/>
              <a:t>-&gt;DIFFERENT LEVELS AND THEIR MAPS</a:t>
            </a:r>
          </a:p>
          <a:p>
            <a:pPr algn="l"/>
            <a:r>
              <a:rPr lang="en-US" b="1" i="1" dirty="0"/>
              <a:t>-&gt;THE PLAYER’S MOVEMENT &amp; RIFLE</a:t>
            </a:r>
          </a:p>
          <a:p>
            <a:pPr algn="l"/>
            <a:r>
              <a:rPr lang="en-US" b="1" i="1" dirty="0"/>
              <a:t>-&gt;HOW TO MOVE TO THE NEXT LEVEL &amp; END THE GAME</a:t>
            </a:r>
          </a:p>
          <a:p>
            <a:pPr algn="l"/>
            <a:r>
              <a:rPr lang="en-US" b="1" i="1" dirty="0"/>
              <a:t>-&gt;THE GREAT DRAGO</a:t>
            </a:r>
          </a:p>
          <a:p>
            <a:pPr algn="l"/>
            <a:r>
              <a:rPr lang="en-US" b="1" i="1" dirty="0"/>
              <a:t>-&gt;ENDING PART</a:t>
            </a:r>
          </a:p>
          <a:p>
            <a:pPr algn="l"/>
            <a:r>
              <a:rPr lang="en-US" b="1" i="1" dirty="0"/>
              <a:t>-&gt;PAUSE AND PLAY BUTTON</a:t>
            </a:r>
          </a:p>
          <a:p>
            <a:pPr algn="l"/>
            <a:r>
              <a:rPr lang="en-US" b="1" i="1" dirty="0"/>
              <a:t>-&gt;ABOUT BUTTON</a:t>
            </a:r>
          </a:p>
          <a:p>
            <a:pPr algn="l"/>
            <a:r>
              <a:rPr lang="en-US" b="1" i="1" dirty="0"/>
              <a:t>-&gt;GAME QUITTING</a:t>
            </a:r>
          </a:p>
        </p:txBody>
      </p:sp>
    </p:spTree>
    <p:extLst>
      <p:ext uri="{BB962C8B-B14F-4D97-AF65-F5344CB8AC3E}">
        <p14:creationId xmlns:p14="http://schemas.microsoft.com/office/powerpoint/2010/main" val="1115261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722945-DD19-3286-5AA1-836454C90127}"/>
              </a:ext>
            </a:extLst>
          </p:cNvPr>
          <p:cNvSpPr>
            <a:spLocks noGrp="1"/>
          </p:cNvSpPr>
          <p:nvPr>
            <p:ph type="ctrTitle"/>
          </p:nvPr>
        </p:nvSpPr>
        <p:spPr>
          <a:xfrm>
            <a:off x="1589314" y="406400"/>
            <a:ext cx="8581053" cy="955869"/>
          </a:xfrm>
          <a:gradFill>
            <a:gsLst>
              <a:gs pos="0">
                <a:schemeClr val="accent2">
                  <a:lumMod val="0"/>
                  <a:lumOff val="100000"/>
                </a:schemeClr>
              </a:gs>
              <a:gs pos="11000">
                <a:schemeClr val="accent2">
                  <a:lumMod val="0"/>
                  <a:lumOff val="100000"/>
                </a:schemeClr>
              </a:gs>
              <a:gs pos="100000">
                <a:schemeClr val="accent2">
                  <a:lumMod val="100000"/>
                </a:schemeClr>
              </a:gs>
            </a:gsLst>
            <a:path path="shape">
              <a:fillToRect l="50000" t="50000" r="50000" b="50000"/>
            </a:path>
          </a:gradFill>
        </p:spPr>
        <p:txBody>
          <a:bodyPr/>
          <a:lstStyle/>
          <a:p>
            <a:r>
              <a:rPr lang="en-US" b="1" dirty="0"/>
              <a:t>TITLE SCENE</a:t>
            </a:r>
          </a:p>
        </p:txBody>
      </p:sp>
      <p:pic>
        <p:nvPicPr>
          <p:cNvPr id="3" name="Picture 2">
            <a:extLst>
              <a:ext uri="{FF2B5EF4-FFF2-40B4-BE49-F238E27FC236}">
                <a16:creationId xmlns:a16="http://schemas.microsoft.com/office/drawing/2014/main" id="{A998EE7E-E56B-A9D8-D028-2528386EFDEF}"/>
              </a:ext>
            </a:extLst>
          </p:cNvPr>
          <p:cNvPicPr>
            <a:picLocks noChangeAspect="1"/>
          </p:cNvPicPr>
          <p:nvPr/>
        </p:nvPicPr>
        <p:blipFill rotWithShape="1">
          <a:blip r:embed="rId3">
            <a:extLst>
              <a:ext uri="{28A0092B-C50C-407E-A947-70E740481C1C}">
                <a14:useLocalDpi xmlns:a14="http://schemas.microsoft.com/office/drawing/2010/main" val="0"/>
              </a:ext>
            </a:extLst>
          </a:blip>
          <a:srcRect r="20612" b="21662"/>
          <a:stretch/>
        </p:blipFill>
        <p:spPr>
          <a:xfrm>
            <a:off x="129547" y="2081358"/>
            <a:ext cx="3171097" cy="2901187"/>
          </a:xfrm>
          <a:prstGeom prst="rect">
            <a:avLst/>
          </a:prstGeom>
        </p:spPr>
      </p:pic>
      <p:pic>
        <p:nvPicPr>
          <p:cNvPr id="7" name="Picture 6">
            <a:extLst>
              <a:ext uri="{FF2B5EF4-FFF2-40B4-BE49-F238E27FC236}">
                <a16:creationId xmlns:a16="http://schemas.microsoft.com/office/drawing/2014/main" id="{E6843AD9-F0D8-452E-0967-F31E2342CACB}"/>
              </a:ext>
            </a:extLst>
          </p:cNvPr>
          <p:cNvPicPr>
            <a:picLocks noChangeAspect="1"/>
          </p:cNvPicPr>
          <p:nvPr/>
        </p:nvPicPr>
        <p:blipFill rotWithShape="1">
          <a:blip r:embed="rId4">
            <a:extLst>
              <a:ext uri="{28A0092B-C50C-407E-A947-70E740481C1C}">
                <a14:useLocalDpi xmlns:a14="http://schemas.microsoft.com/office/drawing/2010/main" val="0"/>
              </a:ext>
            </a:extLst>
          </a:blip>
          <a:srcRect r="58200" b="45211"/>
          <a:stretch/>
        </p:blipFill>
        <p:spPr>
          <a:xfrm>
            <a:off x="3651685" y="2017278"/>
            <a:ext cx="1823280" cy="2901187"/>
          </a:xfrm>
          <a:prstGeom prst="rect">
            <a:avLst/>
          </a:prstGeom>
        </p:spPr>
      </p:pic>
      <p:pic>
        <p:nvPicPr>
          <p:cNvPr id="9" name="Picture 8">
            <a:extLst>
              <a:ext uri="{FF2B5EF4-FFF2-40B4-BE49-F238E27FC236}">
                <a16:creationId xmlns:a16="http://schemas.microsoft.com/office/drawing/2014/main" id="{90EFBCE9-FBB0-1068-CE73-6BC9B688A3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564" y="2183995"/>
            <a:ext cx="3171097" cy="2798550"/>
          </a:xfrm>
          <a:prstGeom prst="rect">
            <a:avLst/>
          </a:prstGeom>
        </p:spPr>
      </p:pic>
      <p:pic>
        <p:nvPicPr>
          <p:cNvPr id="11" name="Picture 10">
            <a:extLst>
              <a:ext uri="{FF2B5EF4-FFF2-40B4-BE49-F238E27FC236}">
                <a16:creationId xmlns:a16="http://schemas.microsoft.com/office/drawing/2014/main" id="{CDBA5E3A-491D-FF11-ED52-E729489FC7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79260" y="2183993"/>
            <a:ext cx="2121303" cy="2798551"/>
          </a:xfrm>
          <a:prstGeom prst="rect">
            <a:avLst/>
          </a:prstGeom>
        </p:spPr>
      </p:pic>
      <p:sp>
        <p:nvSpPr>
          <p:cNvPr id="12" name="TextBox 11">
            <a:extLst>
              <a:ext uri="{FF2B5EF4-FFF2-40B4-BE49-F238E27FC236}">
                <a16:creationId xmlns:a16="http://schemas.microsoft.com/office/drawing/2014/main" id="{5D2B61DF-F831-EE13-6689-F17303D20B2E}"/>
              </a:ext>
            </a:extLst>
          </p:cNvPr>
          <p:cNvSpPr txBox="1"/>
          <p:nvPr/>
        </p:nvSpPr>
        <p:spPr>
          <a:xfrm>
            <a:off x="590551" y="5362575"/>
            <a:ext cx="1981200" cy="369332"/>
          </a:xfrm>
          <a:prstGeom prst="rect">
            <a:avLst/>
          </a:prstGeom>
          <a:noFill/>
        </p:spPr>
        <p:txBody>
          <a:bodyPr wrap="square" rtlCol="0">
            <a:spAutoFit/>
          </a:bodyPr>
          <a:lstStyle/>
          <a:p>
            <a:r>
              <a:rPr lang="en-US" b="1" i="1" dirty="0"/>
              <a:t>THE TITLE SCENE</a:t>
            </a:r>
          </a:p>
        </p:txBody>
      </p:sp>
      <p:sp>
        <p:nvSpPr>
          <p:cNvPr id="13" name="TextBox 12">
            <a:extLst>
              <a:ext uri="{FF2B5EF4-FFF2-40B4-BE49-F238E27FC236}">
                <a16:creationId xmlns:a16="http://schemas.microsoft.com/office/drawing/2014/main" id="{BF58301A-73FF-4150-8FF1-17A47E32D99D}"/>
              </a:ext>
            </a:extLst>
          </p:cNvPr>
          <p:cNvSpPr txBox="1"/>
          <p:nvPr/>
        </p:nvSpPr>
        <p:spPr>
          <a:xfrm>
            <a:off x="3386562" y="5224075"/>
            <a:ext cx="2353525" cy="646331"/>
          </a:xfrm>
          <a:prstGeom prst="rect">
            <a:avLst/>
          </a:prstGeom>
          <a:noFill/>
        </p:spPr>
        <p:txBody>
          <a:bodyPr wrap="square" rtlCol="0">
            <a:spAutoFit/>
          </a:bodyPr>
          <a:lstStyle/>
          <a:p>
            <a:r>
              <a:rPr lang="en-US" b="1" i="1" dirty="0"/>
              <a:t>THE HIERARCHY OF THE MEANU BUTTON</a:t>
            </a:r>
          </a:p>
        </p:txBody>
      </p:sp>
      <p:sp>
        <p:nvSpPr>
          <p:cNvPr id="14" name="TextBox 13">
            <a:extLst>
              <a:ext uri="{FF2B5EF4-FFF2-40B4-BE49-F238E27FC236}">
                <a16:creationId xmlns:a16="http://schemas.microsoft.com/office/drawing/2014/main" id="{4006B132-5CE7-2AA9-A748-FF8980DA59C2}"/>
              </a:ext>
            </a:extLst>
          </p:cNvPr>
          <p:cNvSpPr txBox="1"/>
          <p:nvPr/>
        </p:nvSpPr>
        <p:spPr>
          <a:xfrm>
            <a:off x="5991564" y="5224075"/>
            <a:ext cx="3171097" cy="646331"/>
          </a:xfrm>
          <a:prstGeom prst="rect">
            <a:avLst/>
          </a:prstGeom>
          <a:noFill/>
        </p:spPr>
        <p:txBody>
          <a:bodyPr wrap="square" rtlCol="0">
            <a:spAutoFit/>
          </a:bodyPr>
          <a:lstStyle/>
          <a:p>
            <a:r>
              <a:rPr lang="en-US" b="1" i="1" dirty="0"/>
              <a:t>INNER WORK FOR THE BUTTON TO WORK</a:t>
            </a:r>
          </a:p>
        </p:txBody>
      </p:sp>
      <p:sp>
        <p:nvSpPr>
          <p:cNvPr id="15" name="TextBox 14">
            <a:extLst>
              <a:ext uri="{FF2B5EF4-FFF2-40B4-BE49-F238E27FC236}">
                <a16:creationId xmlns:a16="http://schemas.microsoft.com/office/drawing/2014/main" id="{23E6FD07-9EF0-B673-3FC9-7F1F2F1D0402}"/>
              </a:ext>
            </a:extLst>
          </p:cNvPr>
          <p:cNvSpPr txBox="1"/>
          <p:nvPr/>
        </p:nvSpPr>
        <p:spPr>
          <a:xfrm>
            <a:off x="9592512" y="5118526"/>
            <a:ext cx="2599488" cy="646331"/>
          </a:xfrm>
          <a:prstGeom prst="rect">
            <a:avLst/>
          </a:prstGeom>
          <a:noFill/>
        </p:spPr>
        <p:txBody>
          <a:bodyPr wrap="square" rtlCol="0">
            <a:spAutoFit/>
          </a:bodyPr>
          <a:lstStyle/>
          <a:p>
            <a:r>
              <a:rPr lang="en-US" b="1" i="1" dirty="0"/>
              <a:t>THE INNER SETTINGS FOR BACK BUTTON</a:t>
            </a:r>
          </a:p>
        </p:txBody>
      </p:sp>
    </p:spTree>
    <p:extLst>
      <p:ext uri="{BB962C8B-B14F-4D97-AF65-F5344CB8AC3E}">
        <p14:creationId xmlns:p14="http://schemas.microsoft.com/office/powerpoint/2010/main" val="2255416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722945-DD19-3286-5AA1-836454C90127}"/>
              </a:ext>
            </a:extLst>
          </p:cNvPr>
          <p:cNvSpPr>
            <a:spLocks noGrp="1"/>
          </p:cNvSpPr>
          <p:nvPr>
            <p:ph type="ctrTitle"/>
          </p:nvPr>
        </p:nvSpPr>
        <p:spPr>
          <a:xfrm>
            <a:off x="1362075" y="371475"/>
            <a:ext cx="9144000" cy="787400"/>
          </a:xfrm>
          <a:gradFill>
            <a:gsLst>
              <a:gs pos="0">
                <a:schemeClr val="accent2">
                  <a:lumMod val="0"/>
                  <a:lumOff val="100000"/>
                </a:schemeClr>
              </a:gs>
              <a:gs pos="11000">
                <a:schemeClr val="accent2">
                  <a:lumMod val="0"/>
                  <a:lumOff val="100000"/>
                </a:schemeClr>
              </a:gs>
              <a:gs pos="100000">
                <a:schemeClr val="accent2">
                  <a:lumMod val="100000"/>
                </a:schemeClr>
              </a:gs>
            </a:gsLst>
            <a:path path="shape">
              <a:fillToRect l="50000" t="50000" r="50000" b="50000"/>
            </a:path>
          </a:gradFill>
        </p:spPr>
        <p:txBody>
          <a:bodyPr>
            <a:normAutofit/>
          </a:bodyPr>
          <a:lstStyle/>
          <a:p>
            <a:r>
              <a:rPr lang="en-US" sz="3600" dirty="0"/>
              <a:t>DIFFERENT BUTTON AND THEIRWORKS</a:t>
            </a:r>
          </a:p>
        </p:txBody>
      </p:sp>
      <p:sp>
        <p:nvSpPr>
          <p:cNvPr id="6" name="Subtitle 5">
            <a:extLst>
              <a:ext uri="{FF2B5EF4-FFF2-40B4-BE49-F238E27FC236}">
                <a16:creationId xmlns:a16="http://schemas.microsoft.com/office/drawing/2014/main" id="{C9F8278A-919C-2651-0037-073120416FA1}"/>
              </a:ext>
            </a:extLst>
          </p:cNvPr>
          <p:cNvSpPr>
            <a:spLocks noGrp="1"/>
          </p:cNvSpPr>
          <p:nvPr>
            <p:ph type="subTitle" idx="1"/>
          </p:nvPr>
        </p:nvSpPr>
        <p:spPr>
          <a:xfrm>
            <a:off x="1276350" y="1811338"/>
            <a:ext cx="9144000" cy="712787"/>
          </a:xfrm>
        </p:spPr>
        <p:txBody>
          <a:bodyPr/>
          <a:lstStyle/>
          <a:p>
            <a:r>
              <a:rPr lang="en-US" dirty="0"/>
              <a:t>MENU BUTTON</a:t>
            </a:r>
          </a:p>
        </p:txBody>
      </p:sp>
      <p:pic>
        <p:nvPicPr>
          <p:cNvPr id="3" name="Picture 2">
            <a:extLst>
              <a:ext uri="{FF2B5EF4-FFF2-40B4-BE49-F238E27FC236}">
                <a16:creationId xmlns:a16="http://schemas.microsoft.com/office/drawing/2014/main" id="{46890803-57C7-435D-1DC2-124567AD0984}"/>
              </a:ext>
            </a:extLst>
          </p:cNvPr>
          <p:cNvPicPr>
            <a:picLocks noChangeAspect="1"/>
          </p:cNvPicPr>
          <p:nvPr/>
        </p:nvPicPr>
        <p:blipFill rotWithShape="1">
          <a:blip r:embed="rId3">
            <a:extLst>
              <a:ext uri="{28A0092B-C50C-407E-A947-70E740481C1C}">
                <a14:useLocalDpi xmlns:a14="http://schemas.microsoft.com/office/drawing/2010/main" val="0"/>
              </a:ext>
            </a:extLst>
          </a:blip>
          <a:srcRect r="46936" b="37588"/>
          <a:stretch/>
        </p:blipFill>
        <p:spPr>
          <a:xfrm>
            <a:off x="1362075" y="2838450"/>
            <a:ext cx="2309541" cy="2490538"/>
          </a:xfrm>
          <a:prstGeom prst="rect">
            <a:avLst/>
          </a:prstGeom>
        </p:spPr>
      </p:pic>
      <p:pic>
        <p:nvPicPr>
          <p:cNvPr id="7" name="Picture 6">
            <a:extLst>
              <a:ext uri="{FF2B5EF4-FFF2-40B4-BE49-F238E27FC236}">
                <a16:creationId xmlns:a16="http://schemas.microsoft.com/office/drawing/2014/main" id="{72CAD722-DFAB-3A01-2B39-946A4D1FEE3A}"/>
              </a:ext>
            </a:extLst>
          </p:cNvPr>
          <p:cNvPicPr>
            <a:picLocks noChangeAspect="1"/>
          </p:cNvPicPr>
          <p:nvPr/>
        </p:nvPicPr>
        <p:blipFill rotWithShape="1">
          <a:blip r:embed="rId4">
            <a:extLst>
              <a:ext uri="{28A0092B-C50C-407E-A947-70E740481C1C}">
                <a14:useLocalDpi xmlns:a14="http://schemas.microsoft.com/office/drawing/2010/main" val="0"/>
              </a:ext>
            </a:extLst>
          </a:blip>
          <a:srcRect l="-54" t="6191" r="26897" b="25913"/>
          <a:stretch/>
        </p:blipFill>
        <p:spPr>
          <a:xfrm>
            <a:off x="6381750" y="2686050"/>
            <a:ext cx="5353050" cy="2962275"/>
          </a:xfrm>
          <a:prstGeom prst="rect">
            <a:avLst/>
          </a:prstGeom>
        </p:spPr>
      </p:pic>
      <p:sp>
        <p:nvSpPr>
          <p:cNvPr id="10" name="TextBox 9">
            <a:extLst>
              <a:ext uri="{FF2B5EF4-FFF2-40B4-BE49-F238E27FC236}">
                <a16:creationId xmlns:a16="http://schemas.microsoft.com/office/drawing/2014/main" id="{C0B51973-819C-0B25-9461-FDE96A82B85A}"/>
              </a:ext>
            </a:extLst>
          </p:cNvPr>
          <p:cNvSpPr txBox="1"/>
          <p:nvPr/>
        </p:nvSpPr>
        <p:spPr>
          <a:xfrm>
            <a:off x="1200150" y="5572125"/>
            <a:ext cx="2543175" cy="646331"/>
          </a:xfrm>
          <a:prstGeom prst="rect">
            <a:avLst/>
          </a:prstGeom>
          <a:noFill/>
        </p:spPr>
        <p:txBody>
          <a:bodyPr wrap="square" rtlCol="0">
            <a:spAutoFit/>
          </a:bodyPr>
          <a:lstStyle/>
          <a:p>
            <a:r>
              <a:rPr lang="en-US" dirty="0"/>
              <a:t>THE HIERARCHY OF THE MAINMENU BUTTON</a:t>
            </a:r>
          </a:p>
        </p:txBody>
      </p:sp>
      <p:sp>
        <p:nvSpPr>
          <p:cNvPr id="11" name="TextBox 10">
            <a:extLst>
              <a:ext uri="{FF2B5EF4-FFF2-40B4-BE49-F238E27FC236}">
                <a16:creationId xmlns:a16="http://schemas.microsoft.com/office/drawing/2014/main" id="{B98CF906-17BA-7360-A5BF-EFC44FE736DA}"/>
              </a:ext>
            </a:extLst>
          </p:cNvPr>
          <p:cNvSpPr txBox="1"/>
          <p:nvPr/>
        </p:nvSpPr>
        <p:spPr>
          <a:xfrm>
            <a:off x="7591425" y="5810250"/>
            <a:ext cx="3267075" cy="369332"/>
          </a:xfrm>
          <a:prstGeom prst="rect">
            <a:avLst/>
          </a:prstGeom>
          <a:noFill/>
        </p:spPr>
        <p:txBody>
          <a:bodyPr wrap="square" rtlCol="0">
            <a:spAutoFit/>
          </a:bodyPr>
          <a:lstStyle/>
          <a:p>
            <a:r>
              <a:rPr lang="en-US" dirty="0"/>
              <a:t>THE MAINMENU OF THE GAME</a:t>
            </a:r>
          </a:p>
        </p:txBody>
      </p:sp>
    </p:spTree>
    <p:extLst>
      <p:ext uri="{BB962C8B-B14F-4D97-AF65-F5344CB8AC3E}">
        <p14:creationId xmlns:p14="http://schemas.microsoft.com/office/powerpoint/2010/main" val="2670019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722945-DD19-3286-5AA1-836454C90127}"/>
              </a:ext>
            </a:extLst>
          </p:cNvPr>
          <p:cNvSpPr>
            <a:spLocks noGrp="1"/>
          </p:cNvSpPr>
          <p:nvPr>
            <p:ph type="ctrTitle"/>
          </p:nvPr>
        </p:nvSpPr>
        <p:spPr>
          <a:xfrm>
            <a:off x="2505074" y="238124"/>
            <a:ext cx="6962775" cy="685801"/>
          </a:xfrm>
          <a:gradFill>
            <a:gsLst>
              <a:gs pos="0">
                <a:schemeClr val="accent2">
                  <a:lumMod val="0"/>
                  <a:lumOff val="100000"/>
                </a:schemeClr>
              </a:gs>
              <a:gs pos="11000">
                <a:schemeClr val="accent2">
                  <a:lumMod val="0"/>
                  <a:lumOff val="100000"/>
                </a:schemeClr>
              </a:gs>
              <a:gs pos="100000">
                <a:schemeClr val="accent2">
                  <a:lumMod val="100000"/>
                </a:schemeClr>
              </a:gs>
            </a:gsLst>
            <a:path path="shape">
              <a:fillToRect l="50000" t="50000" r="50000" b="50000"/>
            </a:path>
          </a:gradFill>
        </p:spPr>
        <p:txBody>
          <a:bodyPr>
            <a:normAutofit/>
          </a:bodyPr>
          <a:lstStyle/>
          <a:p>
            <a:r>
              <a:rPr lang="en-US" sz="4000" dirty="0"/>
              <a:t>ALL LEVELS &amp; THEIR MAPS</a:t>
            </a:r>
          </a:p>
        </p:txBody>
      </p:sp>
      <p:sp>
        <p:nvSpPr>
          <p:cNvPr id="2" name="TextBox 1">
            <a:extLst>
              <a:ext uri="{FF2B5EF4-FFF2-40B4-BE49-F238E27FC236}">
                <a16:creationId xmlns:a16="http://schemas.microsoft.com/office/drawing/2014/main" id="{D941DF5C-C3AD-2962-0D7B-1E270C66379F}"/>
              </a:ext>
            </a:extLst>
          </p:cNvPr>
          <p:cNvSpPr txBox="1"/>
          <p:nvPr/>
        </p:nvSpPr>
        <p:spPr>
          <a:xfrm>
            <a:off x="5210173" y="1266825"/>
            <a:ext cx="1552575" cy="523220"/>
          </a:xfrm>
          <a:prstGeom prst="rect">
            <a:avLst/>
          </a:prstGeom>
          <a:solidFill>
            <a:schemeClr val="accent4">
              <a:lumMod val="60000"/>
              <a:lumOff val="40000"/>
            </a:schemeClr>
          </a:solidFill>
        </p:spPr>
        <p:txBody>
          <a:bodyPr wrap="square" rtlCol="0">
            <a:spAutoFit/>
          </a:bodyPr>
          <a:lstStyle/>
          <a:p>
            <a:r>
              <a:rPr lang="en-US" sz="2800" dirty="0"/>
              <a:t>LEVEL-01</a:t>
            </a:r>
          </a:p>
        </p:txBody>
      </p:sp>
      <p:pic>
        <p:nvPicPr>
          <p:cNvPr id="5" name="Picture 4">
            <a:extLst>
              <a:ext uri="{FF2B5EF4-FFF2-40B4-BE49-F238E27FC236}">
                <a16:creationId xmlns:a16="http://schemas.microsoft.com/office/drawing/2014/main" id="{FDC6B207-23FD-E58F-6276-86FA6CC56E4B}"/>
              </a:ext>
            </a:extLst>
          </p:cNvPr>
          <p:cNvPicPr>
            <a:picLocks noChangeAspect="1"/>
          </p:cNvPicPr>
          <p:nvPr/>
        </p:nvPicPr>
        <p:blipFill rotWithShape="1">
          <a:blip r:embed="rId3">
            <a:extLst>
              <a:ext uri="{28A0092B-C50C-407E-A947-70E740481C1C}">
                <a14:useLocalDpi xmlns:a14="http://schemas.microsoft.com/office/drawing/2010/main" val="0"/>
              </a:ext>
            </a:extLst>
          </a:blip>
          <a:srcRect l="21818" r="22276" b="10465"/>
          <a:stretch/>
        </p:blipFill>
        <p:spPr>
          <a:xfrm>
            <a:off x="180973" y="2105025"/>
            <a:ext cx="3762377" cy="3505200"/>
          </a:xfrm>
          <a:prstGeom prst="rect">
            <a:avLst/>
          </a:prstGeom>
        </p:spPr>
      </p:pic>
      <p:pic>
        <p:nvPicPr>
          <p:cNvPr id="8" name="Picture 7">
            <a:extLst>
              <a:ext uri="{FF2B5EF4-FFF2-40B4-BE49-F238E27FC236}">
                <a16:creationId xmlns:a16="http://schemas.microsoft.com/office/drawing/2014/main" id="{06B4A006-38B0-69FC-B5A3-BAA66D985F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0173" y="1967257"/>
            <a:ext cx="6584390" cy="3623918"/>
          </a:xfrm>
          <a:prstGeom prst="rect">
            <a:avLst/>
          </a:prstGeom>
        </p:spPr>
      </p:pic>
      <p:sp>
        <p:nvSpPr>
          <p:cNvPr id="9" name="TextBox 8">
            <a:extLst>
              <a:ext uri="{FF2B5EF4-FFF2-40B4-BE49-F238E27FC236}">
                <a16:creationId xmlns:a16="http://schemas.microsoft.com/office/drawing/2014/main" id="{A3258D95-E884-53B1-4F2E-CDAFB343E20A}"/>
              </a:ext>
            </a:extLst>
          </p:cNvPr>
          <p:cNvSpPr txBox="1"/>
          <p:nvPr/>
        </p:nvSpPr>
        <p:spPr>
          <a:xfrm>
            <a:off x="542925" y="5915025"/>
            <a:ext cx="2847975" cy="369332"/>
          </a:xfrm>
          <a:prstGeom prst="rect">
            <a:avLst/>
          </a:prstGeom>
          <a:noFill/>
        </p:spPr>
        <p:txBody>
          <a:bodyPr wrap="square" rtlCol="0">
            <a:spAutoFit/>
          </a:bodyPr>
          <a:lstStyle/>
          <a:p>
            <a:r>
              <a:rPr lang="en-US" dirty="0"/>
              <a:t>LEVEL-01 MAP</a:t>
            </a:r>
          </a:p>
        </p:txBody>
      </p:sp>
      <p:sp>
        <p:nvSpPr>
          <p:cNvPr id="10" name="TextBox 9">
            <a:extLst>
              <a:ext uri="{FF2B5EF4-FFF2-40B4-BE49-F238E27FC236}">
                <a16:creationId xmlns:a16="http://schemas.microsoft.com/office/drawing/2014/main" id="{E0DB57E1-DC7B-F91E-2441-7BC29AD552CE}"/>
              </a:ext>
            </a:extLst>
          </p:cNvPr>
          <p:cNvSpPr txBox="1"/>
          <p:nvPr/>
        </p:nvSpPr>
        <p:spPr>
          <a:xfrm>
            <a:off x="6035393" y="5749337"/>
            <a:ext cx="4933950" cy="369332"/>
          </a:xfrm>
          <a:prstGeom prst="rect">
            <a:avLst/>
          </a:prstGeom>
          <a:noFill/>
        </p:spPr>
        <p:txBody>
          <a:bodyPr wrap="square" rtlCol="0">
            <a:spAutoFit/>
          </a:bodyPr>
          <a:lstStyle/>
          <a:p>
            <a:r>
              <a:rPr lang="en-US" dirty="0"/>
              <a:t>THE MAP IS INVISIBLE AS I USED FOG IN HERE</a:t>
            </a:r>
          </a:p>
        </p:txBody>
      </p:sp>
    </p:spTree>
    <p:extLst>
      <p:ext uri="{BB962C8B-B14F-4D97-AF65-F5344CB8AC3E}">
        <p14:creationId xmlns:p14="http://schemas.microsoft.com/office/powerpoint/2010/main" val="30886860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TotalTime>
  <Words>616</Words>
  <Application>Microsoft Office PowerPoint</Application>
  <PresentationFormat>Widescreen</PresentationFormat>
  <Paragraphs>92</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Times New Roman</vt:lpstr>
      <vt:lpstr>Office Theme</vt:lpstr>
      <vt:lpstr>IIUC TECH FEST</vt:lpstr>
      <vt:lpstr>TITLE OF THE PROJECT</vt:lpstr>
      <vt:lpstr>ABOUT THE GAME</vt:lpstr>
      <vt:lpstr>WHO IS “THE GREAT DRAGO”? </vt:lpstr>
      <vt:lpstr>WHO ARE YOU(PLAYER)?</vt:lpstr>
      <vt:lpstr>GAME OVERVIEW</vt:lpstr>
      <vt:lpstr>TITLE SCENE</vt:lpstr>
      <vt:lpstr>DIFFERENT BUTTON AND THEIRWORKS</vt:lpstr>
      <vt:lpstr>ALL LEVELS &amp; THEIR MAPS</vt:lpstr>
      <vt:lpstr>ALL LEVELS &amp; THEIR MAPS</vt:lpstr>
      <vt:lpstr>ALL LEVELS &amp; THEIR MAPS</vt:lpstr>
      <vt:lpstr>ALL LEVELS &amp; THEIR MAPS</vt:lpstr>
      <vt:lpstr>ALL LEVELS &amp; THEIR MAPS</vt:lpstr>
      <vt:lpstr>ALL LEVELS &amp; THEIR MAPS</vt:lpstr>
      <vt:lpstr>AI PLAYER AND THEIR MOVEMENT</vt:lpstr>
      <vt:lpstr>AI MOVEMENT ON THE SURFACE</vt:lpstr>
      <vt:lpstr>PLAYER’S MOVEMENT AND RIFLE</vt:lpstr>
      <vt:lpstr>THE ZOMBIE POWER(FLAME)</vt:lpstr>
      <vt:lpstr>PAUSE AND PLAY</vt:lpstr>
      <vt:lpstr>PICKUP AND GOING TO THE NEXT LEVEL</vt:lpstr>
      <vt:lpstr>THE GREAT DRAGO</vt:lpstr>
      <vt:lpstr>THE ENDING PART</vt:lpstr>
      <vt:lpstr>THE ABOUR BUTTON AND QUITTING THE GAME</vt:lpstr>
      <vt:lpstr>THANK YOU VERY MUCH</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IIUC TECH FEST</dc:title>
  <dc:creator>Iftakhar Sakur</dc:creator>
  <cp:lastModifiedBy>Iftakhar Sakur</cp:lastModifiedBy>
  <cp:revision>3</cp:revision>
  <dcterms:created xsi:type="dcterms:W3CDTF">2023-09-22T20:54:41Z</dcterms:created>
  <dcterms:modified xsi:type="dcterms:W3CDTF">2023-09-23T02:02:13Z</dcterms:modified>
</cp:coreProperties>
</file>